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27"/>
  </p:notesMasterIdLst>
  <p:sldIdLst>
    <p:sldId id="256" r:id="rId5"/>
    <p:sldId id="336" r:id="rId6"/>
    <p:sldId id="298" r:id="rId7"/>
    <p:sldId id="290" r:id="rId8"/>
    <p:sldId id="309" r:id="rId9"/>
    <p:sldId id="296" r:id="rId10"/>
    <p:sldId id="297" r:id="rId11"/>
    <p:sldId id="321" r:id="rId12"/>
    <p:sldId id="322" r:id="rId13"/>
    <p:sldId id="324" r:id="rId14"/>
    <p:sldId id="323" r:id="rId15"/>
    <p:sldId id="325" r:id="rId16"/>
    <p:sldId id="327" r:id="rId17"/>
    <p:sldId id="328" r:id="rId18"/>
    <p:sldId id="329" r:id="rId19"/>
    <p:sldId id="332" r:id="rId20"/>
    <p:sldId id="333" r:id="rId21"/>
    <p:sldId id="308" r:id="rId22"/>
    <p:sldId id="305" r:id="rId23"/>
    <p:sldId id="334" r:id="rId24"/>
    <p:sldId id="337" r:id="rId25"/>
    <p:sldId id="331" r:id="rId2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178C2-37C6-4B54-A9B0-616ED3318CD2}" v="35" dt="2022-05-09T12:08:29.254"/>
    <p1510:client id="{2E0A761F-37AA-437F-921B-6C799901CD82}" v="721" dt="2022-05-09T09:52:10.296"/>
    <p1510:client id="{332A5F5E-32F0-4019-94D6-1C3A94DCD338}" v="8" dt="2022-05-09T11:29:48.139"/>
    <p1510:client id="{52D82A13-7C01-A116-C078-9039C390FBEB}" v="236" dt="2022-05-05T10:24:24.001"/>
    <p1510:client id="{5587D57F-26EC-A5C7-3554-C61FCD082605}" v="431" dt="2022-05-06T07:19:08.120"/>
    <p1510:client id="{5932F575-88B6-4DBF-BC9C-2C2546488CCE}" v="24" dt="2022-05-09T09:56:09.977"/>
    <p1510:client id="{60A38D8D-BA3A-49A2-96F8-EFEFEBD0F712}" v="42" dt="2022-05-04T11:49:43.992"/>
    <p1510:client id="{61B97D90-72B3-4318-A9E5-66AB3AB95699}" v="137" dt="2022-05-04T10:30:35.379"/>
    <p1510:client id="{6618C241-2B92-3665-B3C9-08A66E1D665E}" v="1003" dt="2022-05-05T19:45:00.054"/>
    <p1510:client id="{6DF875B6-A64A-4B3C-B03D-01696C739A7D}" v="27" dt="2022-05-09T11:12:56.192"/>
    <p1510:client id="{7903D0E8-B888-B3BF-17AA-237CC45474B2}" v="708" dt="2022-05-09T13:08:39.536"/>
    <p1510:client id="{7E8C6F17-EE1A-A4CA-8A6F-F9D2AA18673E}" v="24" dt="2022-05-04T11:49:56.060"/>
    <p1510:client id="{967998F4-F5B8-43FF-9E70-ECAFD72657A4}" v="184" dt="2022-05-04T11:11:13.439"/>
    <p1510:client id="{A9917469-CC52-40CF-8789-D01BA9B41603}" v="3" dt="2022-05-09T11:16:56.692"/>
    <p1510:client id="{D8F68B44-C8D5-4256-A971-5484C1AABFB7}" v="252" dt="2022-05-09T12:06:30.706"/>
    <p1510:client id="{E8C8B61F-21EE-3A8C-6A81-1C541B5AA493}" v="7" dt="2022-05-10T07:01:07.478"/>
    <p1510:client id="{F408DCB5-92E4-DA89-2D7F-F93D08A01BAD}" v="119" dt="2022-05-04T10:28:41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llemlayout 4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1122" autoAdjust="0"/>
  </p:normalViewPr>
  <p:slideViewPr>
    <p:cSldViewPr snapToGrid="0">
      <p:cViewPr varScale="1">
        <p:scale>
          <a:sx n="67" d="100"/>
          <a:sy n="67" d="100"/>
        </p:scale>
        <p:origin x="22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nille Nailor" userId="S::pena@kb.dk::d0dd9b06-7ca3-4510-a97b-de4bba1b46cf" providerId="AD" clId="Web-{A9917469-CC52-40CF-8789-D01BA9B41603}"/>
    <pc:docChg chg="modSld">
      <pc:chgData name="Pernille Nailor" userId="S::pena@kb.dk::d0dd9b06-7ca3-4510-a97b-de4bba1b46cf" providerId="AD" clId="Web-{A9917469-CC52-40CF-8789-D01BA9B41603}" dt="2022-05-09T11:16:56.692" v="2"/>
      <pc:docMkLst>
        <pc:docMk/>
      </pc:docMkLst>
      <pc:sldChg chg="modSp modAnim">
        <pc:chgData name="Pernille Nailor" userId="S::pena@kb.dk::d0dd9b06-7ca3-4510-a97b-de4bba1b46cf" providerId="AD" clId="Web-{A9917469-CC52-40CF-8789-D01BA9B41603}" dt="2022-05-09T11:16:56.692" v="2"/>
        <pc:sldMkLst>
          <pc:docMk/>
          <pc:sldMk cId="3864763593" sldId="327"/>
        </pc:sldMkLst>
        <pc:spChg chg="ord">
          <ac:chgData name="Pernille Nailor" userId="S::pena@kb.dk::d0dd9b06-7ca3-4510-a97b-de4bba1b46cf" providerId="AD" clId="Web-{A9917469-CC52-40CF-8789-D01BA9B41603}" dt="2022-05-09T11:15:49.065" v="0"/>
          <ac:spMkLst>
            <pc:docMk/>
            <pc:sldMk cId="3864763593" sldId="327"/>
            <ac:spMk id="20" creationId="{38581F01-EF2D-7D9C-BB30-2B5C0A2D52F3}"/>
          </ac:spMkLst>
        </pc:spChg>
      </pc:sldChg>
    </pc:docChg>
  </pc:docChgLst>
  <pc:docChgLst>
    <pc:chgData name="Inger Louise Berling Hyams" userId="S::inhy@kb.dk::25914af6-f2de-4325-a350-6daae012a980" providerId="AD" clId="Web-{6618C241-2B92-3665-B3C9-08A66E1D665E}"/>
    <pc:docChg chg="addSld delSld modSld sldOrd addMainMaster modMainMaster">
      <pc:chgData name="Inger Louise Berling Hyams" userId="S::inhy@kb.dk::25914af6-f2de-4325-a350-6daae012a980" providerId="AD" clId="Web-{6618C241-2B92-3665-B3C9-08A66E1D665E}" dt="2022-05-05T19:45:00.054" v="668" actId="1076"/>
      <pc:docMkLst>
        <pc:docMk/>
      </pc:docMkLst>
      <pc:sldChg chg="del">
        <pc:chgData name="Inger Louise Berling Hyams" userId="S::inhy@kb.dk::25914af6-f2de-4325-a350-6daae012a980" providerId="AD" clId="Web-{6618C241-2B92-3665-B3C9-08A66E1D665E}" dt="2022-05-05T19:35:38.945" v="639"/>
        <pc:sldMkLst>
          <pc:docMk/>
          <pc:sldMk cId="426892937" sldId="284"/>
        </pc:sldMkLst>
      </pc:sldChg>
      <pc:sldChg chg="modSp ord">
        <pc:chgData name="Inger Louise Berling Hyams" userId="S::inhy@kb.dk::25914af6-f2de-4325-a350-6daae012a980" providerId="AD" clId="Web-{6618C241-2B92-3665-B3C9-08A66E1D665E}" dt="2022-05-05T12:57:24.250" v="372" actId="20577"/>
        <pc:sldMkLst>
          <pc:docMk/>
          <pc:sldMk cId="1665518910" sldId="290"/>
        </pc:sldMkLst>
        <pc:spChg chg="mod">
          <ac:chgData name="Inger Louise Berling Hyams" userId="S::inhy@kb.dk::25914af6-f2de-4325-a350-6daae012a980" providerId="AD" clId="Web-{6618C241-2B92-3665-B3C9-08A66E1D665E}" dt="2022-05-05T12:49:40.876" v="115" actId="20577"/>
          <ac:spMkLst>
            <pc:docMk/>
            <pc:sldMk cId="1665518910" sldId="290"/>
            <ac:spMk id="2" creationId="{00000000-0000-0000-0000-000000000000}"/>
          </ac:spMkLst>
        </pc:spChg>
        <pc:spChg chg="mod">
          <ac:chgData name="Inger Louise Berling Hyams" userId="S::inhy@kb.dk::25914af6-f2de-4325-a350-6daae012a980" providerId="AD" clId="Web-{6618C241-2B92-3665-B3C9-08A66E1D665E}" dt="2022-05-05T12:57:24.250" v="372" actId="20577"/>
          <ac:spMkLst>
            <pc:docMk/>
            <pc:sldMk cId="1665518910" sldId="290"/>
            <ac:spMk id="6" creationId="{00000000-0000-0000-0000-000000000000}"/>
          </ac:spMkLst>
        </pc:spChg>
      </pc:sldChg>
      <pc:sldChg chg="del">
        <pc:chgData name="Inger Louise Berling Hyams" userId="S::inhy@kb.dk::25914af6-f2de-4325-a350-6daae012a980" providerId="AD" clId="Web-{6618C241-2B92-3665-B3C9-08A66E1D665E}" dt="2022-05-05T19:35:21.039" v="638"/>
        <pc:sldMkLst>
          <pc:docMk/>
          <pc:sldMk cId="4123674736" sldId="292"/>
        </pc:sldMkLst>
      </pc:sldChg>
      <pc:sldChg chg="del">
        <pc:chgData name="Inger Louise Berling Hyams" userId="S::inhy@kb.dk::25914af6-f2de-4325-a350-6daae012a980" providerId="AD" clId="Web-{6618C241-2B92-3665-B3C9-08A66E1D665E}" dt="2022-05-05T19:35:16.554" v="637"/>
        <pc:sldMkLst>
          <pc:docMk/>
          <pc:sldMk cId="1989209245" sldId="293"/>
        </pc:sldMkLst>
      </pc:sldChg>
      <pc:sldChg chg="ord">
        <pc:chgData name="Inger Louise Berling Hyams" userId="S::inhy@kb.dk::25914af6-f2de-4325-a350-6daae012a980" providerId="AD" clId="Web-{6618C241-2B92-3665-B3C9-08A66E1D665E}" dt="2022-05-05T12:48:13.967" v="62"/>
        <pc:sldMkLst>
          <pc:docMk/>
          <pc:sldMk cId="1109695291" sldId="294"/>
        </pc:sldMkLst>
      </pc:sldChg>
      <pc:sldChg chg="del">
        <pc:chgData name="Inger Louise Berling Hyams" userId="S::inhy@kb.dk::25914af6-f2de-4325-a350-6daae012a980" providerId="AD" clId="Web-{6618C241-2B92-3665-B3C9-08A66E1D665E}" dt="2022-05-05T10:28:49.196" v="58"/>
        <pc:sldMkLst>
          <pc:docMk/>
          <pc:sldMk cId="3535456141" sldId="295"/>
        </pc:sldMkLst>
      </pc:sldChg>
      <pc:sldChg chg="addSp modSp ord">
        <pc:chgData name="Inger Louise Berling Hyams" userId="S::inhy@kb.dk::25914af6-f2de-4325-a350-6daae012a980" providerId="AD" clId="Web-{6618C241-2B92-3665-B3C9-08A66E1D665E}" dt="2022-05-05T13:00:25.240" v="444" actId="20577"/>
        <pc:sldMkLst>
          <pc:docMk/>
          <pc:sldMk cId="1563995459" sldId="296"/>
        </pc:sldMkLst>
        <pc:spChg chg="mod">
          <ac:chgData name="Inger Louise Berling Hyams" userId="S::inhy@kb.dk::25914af6-f2de-4325-a350-6daae012a980" providerId="AD" clId="Web-{6618C241-2B92-3665-B3C9-08A66E1D665E}" dt="2022-05-05T12:58:10.376" v="390" actId="14100"/>
          <ac:spMkLst>
            <pc:docMk/>
            <pc:sldMk cId="1563995459" sldId="296"/>
            <ac:spMk id="2" creationId="{2C7C293D-4DAC-86FD-A399-F1A5167521E5}"/>
          </ac:spMkLst>
        </pc:spChg>
        <pc:spChg chg="mod">
          <ac:chgData name="Inger Louise Berling Hyams" userId="S::inhy@kb.dk::25914af6-f2de-4325-a350-6daae012a980" providerId="AD" clId="Web-{6618C241-2B92-3665-B3C9-08A66E1D665E}" dt="2022-05-05T13:00:25.240" v="444" actId="20577"/>
          <ac:spMkLst>
            <pc:docMk/>
            <pc:sldMk cId="1563995459" sldId="296"/>
            <ac:spMk id="3" creationId="{7E20F394-CE5E-CC94-A3C2-93B2B09D590D}"/>
          </ac:spMkLst>
        </pc:spChg>
        <pc:spChg chg="add">
          <ac:chgData name="Inger Louise Berling Hyams" userId="S::inhy@kb.dk::25914af6-f2de-4325-a350-6daae012a980" providerId="AD" clId="Web-{6618C241-2B92-3665-B3C9-08A66E1D665E}" dt="2022-05-05T10:29:11.072" v="59"/>
          <ac:spMkLst>
            <pc:docMk/>
            <pc:sldMk cId="1563995459" sldId="296"/>
            <ac:spMk id="10" creationId="{04812C46-200A-4DEB-A05E-3ED6C68C2387}"/>
          </ac:spMkLst>
        </pc:spChg>
        <pc:spChg chg="add">
          <ac:chgData name="Inger Louise Berling Hyams" userId="S::inhy@kb.dk::25914af6-f2de-4325-a350-6daae012a980" providerId="AD" clId="Web-{6618C241-2B92-3665-B3C9-08A66E1D665E}" dt="2022-05-05T10:29:11.072" v="59"/>
          <ac:spMkLst>
            <pc:docMk/>
            <pc:sldMk cId="1563995459" sldId="296"/>
            <ac:spMk id="12" creationId="{D1EA859B-E555-4109-94F3-6700E046E008}"/>
          </ac:spMkLst>
        </pc:spChg>
        <pc:picChg chg="mod ord">
          <ac:chgData name="Inger Louise Berling Hyams" userId="S::inhy@kb.dk::25914af6-f2de-4325-a350-6daae012a980" providerId="AD" clId="Web-{6618C241-2B92-3665-B3C9-08A66E1D665E}" dt="2022-05-05T12:57:59.782" v="388" actId="1076"/>
          <ac:picMkLst>
            <pc:docMk/>
            <pc:sldMk cId="1563995459" sldId="296"/>
            <ac:picMk id="5" creationId="{C2184084-5C48-D19A-DDE9-71BF2E9EC0E7}"/>
          </ac:picMkLst>
        </pc:picChg>
      </pc:sldChg>
      <pc:sldChg chg="addSp delSp modSp">
        <pc:chgData name="Inger Louise Berling Hyams" userId="S::inhy@kb.dk::25914af6-f2de-4325-a350-6daae012a980" providerId="AD" clId="Web-{6618C241-2B92-3665-B3C9-08A66E1D665E}" dt="2022-05-05T19:45:00.054" v="668" actId="1076"/>
        <pc:sldMkLst>
          <pc:docMk/>
          <pc:sldMk cId="1711303148" sldId="297"/>
        </pc:sldMkLst>
        <pc:spChg chg="mod">
          <ac:chgData name="Inger Louise Berling Hyams" userId="S::inhy@kb.dk::25914af6-f2de-4325-a350-6daae012a980" providerId="AD" clId="Web-{6618C241-2B92-3665-B3C9-08A66E1D665E}" dt="2022-05-05T19:44:49.585" v="667"/>
          <ac:spMkLst>
            <pc:docMk/>
            <pc:sldMk cId="1711303148" sldId="297"/>
            <ac:spMk id="2" creationId="{FDCF4E4C-0FC4-A709-2277-CC25F3F13A73}"/>
          </ac:spMkLst>
        </pc:spChg>
        <pc:spChg chg="mod ord">
          <ac:chgData name="Inger Louise Berling Hyams" userId="S::inhy@kb.dk::25914af6-f2de-4325-a350-6daae012a980" providerId="AD" clId="Web-{6618C241-2B92-3665-B3C9-08A66E1D665E}" dt="2022-05-05T19:44:49.585" v="667"/>
          <ac:spMkLst>
            <pc:docMk/>
            <pc:sldMk cId="1711303148" sldId="297"/>
            <ac:spMk id="3" creationId="{E877F552-C03C-E03E-4D62-BAC628B41912}"/>
          </ac:spMkLst>
        </pc:spChg>
        <pc:spChg chg="add del">
          <ac:chgData name="Inger Louise Berling Hyams" userId="S::inhy@kb.dk::25914af6-f2de-4325-a350-6daae012a980" providerId="AD" clId="Web-{6618C241-2B92-3665-B3C9-08A66E1D665E}" dt="2022-05-05T19:44:19.506" v="665"/>
          <ac:spMkLst>
            <pc:docMk/>
            <pc:sldMk cId="1711303148" sldId="297"/>
            <ac:spMk id="14" creationId="{04812C46-200A-4DEB-A05E-3ED6C68C2387}"/>
          </ac:spMkLst>
        </pc:spChg>
        <pc:spChg chg="add del">
          <ac:chgData name="Inger Louise Berling Hyams" userId="S::inhy@kb.dk::25914af6-f2de-4325-a350-6daae012a980" providerId="AD" clId="Web-{6618C241-2B92-3665-B3C9-08A66E1D665E}" dt="2022-05-05T19:44:19.506" v="665"/>
          <ac:spMkLst>
            <pc:docMk/>
            <pc:sldMk cId="1711303148" sldId="297"/>
            <ac:spMk id="16" creationId="{D1EA859B-E555-4109-94F3-6700E046E008}"/>
          </ac:spMkLst>
        </pc:spChg>
        <pc:spChg chg="add del">
          <ac:chgData name="Inger Louise Berling Hyams" userId="S::inhy@kb.dk::25914af6-f2de-4325-a350-6daae012a980" providerId="AD" clId="Web-{6618C241-2B92-3665-B3C9-08A66E1D665E}" dt="2022-05-05T19:44:49.585" v="667"/>
          <ac:spMkLst>
            <pc:docMk/>
            <pc:sldMk cId="1711303148" sldId="297"/>
            <ac:spMk id="21" creationId="{04812C46-200A-4DEB-A05E-3ED6C68C2387}"/>
          </ac:spMkLst>
        </pc:spChg>
        <pc:spChg chg="add del">
          <ac:chgData name="Inger Louise Berling Hyams" userId="S::inhy@kb.dk::25914af6-f2de-4325-a350-6daae012a980" providerId="AD" clId="Web-{6618C241-2B92-3665-B3C9-08A66E1D665E}" dt="2022-05-05T19:44:49.585" v="667"/>
          <ac:spMkLst>
            <pc:docMk/>
            <pc:sldMk cId="1711303148" sldId="297"/>
            <ac:spMk id="23" creationId="{D1EA859B-E555-4109-94F3-6700E046E008}"/>
          </ac:spMkLst>
        </pc:spChg>
        <pc:spChg chg="add">
          <ac:chgData name="Inger Louise Berling Hyams" userId="S::inhy@kb.dk::25914af6-f2de-4325-a350-6daae012a980" providerId="AD" clId="Web-{6618C241-2B92-3665-B3C9-08A66E1D665E}" dt="2022-05-05T19:44:49.585" v="667"/>
          <ac:spMkLst>
            <pc:docMk/>
            <pc:sldMk cId="1711303148" sldId="297"/>
            <ac:spMk id="28" creationId="{681CD866-52B5-4280-A92B-56BDFD1E9A12}"/>
          </ac:spMkLst>
        </pc:spChg>
        <pc:spChg chg="add">
          <ac:chgData name="Inger Louise Berling Hyams" userId="S::inhy@kb.dk::25914af6-f2de-4325-a350-6daae012a980" providerId="AD" clId="Web-{6618C241-2B92-3665-B3C9-08A66E1D665E}" dt="2022-05-05T19:44:49.585" v="667"/>
          <ac:spMkLst>
            <pc:docMk/>
            <pc:sldMk cId="1711303148" sldId="297"/>
            <ac:spMk id="30" creationId="{96EEF187-8434-4B76-BE40-006EEBB263CF}"/>
          </ac:spMkLst>
        </pc:spChg>
        <pc:picChg chg="del">
          <ac:chgData name="Inger Louise Berling Hyams" userId="S::inhy@kb.dk::25914af6-f2de-4325-a350-6daae012a980" providerId="AD" clId="Web-{6618C241-2B92-3665-B3C9-08A66E1D665E}" dt="2022-05-05T19:36:44.150" v="641"/>
          <ac:picMkLst>
            <pc:docMk/>
            <pc:sldMk cId="1711303148" sldId="297"/>
            <ac:picMk id="4" creationId="{43DC386C-C6C4-C4B7-D9D4-F50CD3D56FDA}"/>
          </ac:picMkLst>
        </pc:picChg>
        <pc:picChg chg="add mod ord">
          <ac:chgData name="Inger Louise Berling Hyams" userId="S::inhy@kb.dk::25914af6-f2de-4325-a350-6daae012a980" providerId="AD" clId="Web-{6618C241-2B92-3665-B3C9-08A66E1D665E}" dt="2022-05-05T19:44:49.585" v="667"/>
          <ac:picMkLst>
            <pc:docMk/>
            <pc:sldMk cId="1711303148" sldId="297"/>
            <ac:picMk id="5" creationId="{C2E9A3FF-7FFC-3574-40D3-71B9B94C30A4}"/>
          </ac:picMkLst>
        </pc:picChg>
        <pc:picChg chg="add mod">
          <ac:chgData name="Inger Louise Berling Hyams" userId="S::inhy@kb.dk::25914af6-f2de-4325-a350-6daae012a980" providerId="AD" clId="Web-{6618C241-2B92-3665-B3C9-08A66E1D665E}" dt="2022-05-05T19:45:00.054" v="668" actId="1076"/>
          <ac:picMkLst>
            <pc:docMk/>
            <pc:sldMk cId="1711303148" sldId="297"/>
            <ac:picMk id="7" creationId="{6929E606-415A-3B12-5D11-1FDD6571771B}"/>
          </ac:picMkLst>
        </pc:picChg>
        <pc:cxnChg chg="del">
          <ac:chgData name="Inger Louise Berling Hyams" userId="S::inhy@kb.dk::25914af6-f2de-4325-a350-6daae012a980" providerId="AD" clId="Web-{6618C241-2B92-3665-B3C9-08A66E1D665E}" dt="2022-05-05T19:42:52.425" v="660"/>
          <ac:cxnSpMkLst>
            <pc:docMk/>
            <pc:sldMk cId="1711303148" sldId="297"/>
            <ac:cxnSpMk id="9" creationId="{A7F400EE-A8A5-48AF-B4D6-291B52C6F0B0}"/>
          </ac:cxnSpMkLst>
        </pc:cxnChg>
      </pc:sldChg>
      <pc:sldChg chg="addSp delSp modSp">
        <pc:chgData name="Inger Louise Berling Hyams" userId="S::inhy@kb.dk::25914af6-f2de-4325-a350-6daae012a980" providerId="AD" clId="Web-{6618C241-2B92-3665-B3C9-08A66E1D665E}" dt="2022-05-05T10:28:26.274" v="57" actId="20577"/>
        <pc:sldMkLst>
          <pc:docMk/>
          <pc:sldMk cId="3471126559" sldId="298"/>
        </pc:sldMkLst>
        <pc:spChg chg="mod">
          <ac:chgData name="Inger Louise Berling Hyams" userId="S::inhy@kb.dk::25914af6-f2de-4325-a350-6daae012a980" providerId="AD" clId="Web-{6618C241-2B92-3665-B3C9-08A66E1D665E}" dt="2022-05-05T10:27:31.147" v="51"/>
          <ac:spMkLst>
            <pc:docMk/>
            <pc:sldMk cId="3471126559" sldId="298"/>
            <ac:spMk id="2" creationId="{00000000-0000-0000-0000-000000000000}"/>
          </ac:spMkLst>
        </pc:spChg>
        <pc:spChg chg="mod">
          <ac:chgData name="Inger Louise Berling Hyams" userId="S::inhy@kb.dk::25914af6-f2de-4325-a350-6daae012a980" providerId="AD" clId="Web-{6618C241-2B92-3665-B3C9-08A66E1D665E}" dt="2022-05-05T10:28:26.274" v="57" actId="20577"/>
          <ac:spMkLst>
            <pc:docMk/>
            <pc:sldMk cId="3471126559" sldId="298"/>
            <ac:spMk id="3" creationId="{00000000-0000-0000-0000-000000000000}"/>
          </ac:spMkLst>
        </pc:spChg>
        <pc:spChg chg="del">
          <ac:chgData name="Inger Louise Berling Hyams" userId="S::inhy@kb.dk::25914af6-f2de-4325-a350-6daae012a980" providerId="AD" clId="Web-{6618C241-2B92-3665-B3C9-08A66E1D665E}" dt="2022-05-05T10:27:31.147" v="51"/>
          <ac:spMkLst>
            <pc:docMk/>
            <pc:sldMk cId="3471126559" sldId="298"/>
            <ac:spMk id="31" creationId="{22A397E7-BF60-45B2-84C7-B074B76C37A7}"/>
          </ac:spMkLst>
        </pc:spChg>
        <pc:spChg chg="del">
          <ac:chgData name="Inger Louise Berling Hyams" userId="S::inhy@kb.dk::25914af6-f2de-4325-a350-6daae012a980" providerId="AD" clId="Web-{6618C241-2B92-3665-B3C9-08A66E1D665E}" dt="2022-05-05T10:27:31.147" v="51"/>
          <ac:spMkLst>
            <pc:docMk/>
            <pc:sldMk cId="3471126559" sldId="298"/>
            <ac:spMk id="33" creationId="{890DEF05-784E-4B61-89E4-04C4ECF4E5A0}"/>
          </ac:spMkLst>
        </pc:spChg>
        <pc:spChg chg="add">
          <ac:chgData name="Inger Louise Berling Hyams" userId="S::inhy@kb.dk::25914af6-f2de-4325-a350-6daae012a980" providerId="AD" clId="Web-{6618C241-2B92-3665-B3C9-08A66E1D665E}" dt="2022-05-05T10:27:31.147" v="51"/>
          <ac:spMkLst>
            <pc:docMk/>
            <pc:sldMk cId="3471126559" sldId="298"/>
            <ac:spMk id="40" creationId="{22A397E7-BF60-45B2-84C7-B074B76C37A7}"/>
          </ac:spMkLst>
        </pc:spChg>
        <pc:spChg chg="add">
          <ac:chgData name="Inger Louise Berling Hyams" userId="S::inhy@kb.dk::25914af6-f2de-4325-a350-6daae012a980" providerId="AD" clId="Web-{6618C241-2B92-3665-B3C9-08A66E1D665E}" dt="2022-05-05T10:27:31.147" v="51"/>
          <ac:spMkLst>
            <pc:docMk/>
            <pc:sldMk cId="3471126559" sldId="298"/>
            <ac:spMk id="42" creationId="{890DEF05-784E-4B61-89E4-04C4ECF4E5A0}"/>
          </ac:spMkLst>
        </pc:spChg>
        <pc:picChg chg="mod">
          <ac:chgData name="Inger Louise Berling Hyams" userId="S::inhy@kb.dk::25914af6-f2de-4325-a350-6daae012a980" providerId="AD" clId="Web-{6618C241-2B92-3665-B3C9-08A66E1D665E}" dt="2022-05-05T10:27:31.147" v="51"/>
          <ac:picMkLst>
            <pc:docMk/>
            <pc:sldMk cId="3471126559" sldId="298"/>
            <ac:picMk id="5" creationId="{6876AF17-C11D-D762-A3A6-1023A1A56A36}"/>
          </ac:picMkLst>
        </pc:picChg>
        <pc:cxnChg chg="del">
          <ac:chgData name="Inger Louise Berling Hyams" userId="S::inhy@kb.dk::25914af6-f2de-4325-a350-6daae012a980" providerId="AD" clId="Web-{6618C241-2B92-3665-B3C9-08A66E1D665E}" dt="2022-05-05T10:27:31.147" v="51"/>
          <ac:cxnSpMkLst>
            <pc:docMk/>
            <pc:sldMk cId="3471126559" sldId="298"/>
            <ac:cxnSpMk id="35" creationId="{C41BAEC7-F7B0-4224-8B18-8F74B7D87F0B}"/>
          </ac:cxnSpMkLst>
        </pc:cxnChg>
        <pc:cxnChg chg="add">
          <ac:chgData name="Inger Louise Berling Hyams" userId="S::inhy@kb.dk::25914af6-f2de-4325-a350-6daae012a980" providerId="AD" clId="Web-{6618C241-2B92-3665-B3C9-08A66E1D665E}" dt="2022-05-05T10:27:31.147" v="51"/>
          <ac:cxnSpMkLst>
            <pc:docMk/>
            <pc:sldMk cId="3471126559" sldId="298"/>
            <ac:cxnSpMk id="44" creationId="{C41BAEC7-F7B0-4224-8B18-8F74B7D87F0B}"/>
          </ac:cxnSpMkLst>
        </pc:cxnChg>
      </pc:sldChg>
      <pc:sldChg chg="addSp delSp modSp new del">
        <pc:chgData name="Inger Louise Berling Hyams" userId="S::inhy@kb.dk::25914af6-f2de-4325-a350-6daae012a980" providerId="AD" clId="Web-{6618C241-2B92-3665-B3C9-08A66E1D665E}" dt="2022-05-05T19:36:05.446" v="640"/>
        <pc:sldMkLst>
          <pc:docMk/>
          <pc:sldMk cId="4289137063" sldId="299"/>
        </pc:sldMkLst>
        <pc:spChg chg="del">
          <ac:chgData name="Inger Louise Berling Hyams" userId="S::inhy@kb.dk::25914af6-f2de-4325-a350-6daae012a980" providerId="AD" clId="Web-{6618C241-2B92-3665-B3C9-08A66E1D665E}" dt="2022-05-05T12:14:14.884" v="61"/>
          <ac:spMkLst>
            <pc:docMk/>
            <pc:sldMk cId="4289137063" sldId="299"/>
            <ac:spMk id="3" creationId="{4635EAA7-3297-0A1A-8C39-F3AE650D8234}"/>
          </ac:spMkLst>
        </pc:spChg>
        <pc:picChg chg="add mod ord">
          <ac:chgData name="Inger Louise Berling Hyams" userId="S::inhy@kb.dk::25914af6-f2de-4325-a350-6daae012a980" providerId="AD" clId="Web-{6618C241-2B92-3665-B3C9-08A66E1D665E}" dt="2022-05-05T12:14:14.884" v="61"/>
          <ac:picMkLst>
            <pc:docMk/>
            <pc:sldMk cId="4289137063" sldId="299"/>
            <ac:picMk id="4" creationId="{8B2FB64E-AF22-CCEA-5FB0-60586DFFD90F}"/>
          </ac:picMkLst>
        </pc:picChg>
      </pc:sldChg>
      <pc:sldChg chg="add del ord">
        <pc:chgData name="Inger Louise Berling Hyams" userId="S::inhy@kb.dk::25914af6-f2de-4325-a350-6daae012a980" providerId="AD" clId="Web-{6618C241-2B92-3665-B3C9-08A66E1D665E}" dt="2022-05-05T14:05:08.492" v="547"/>
        <pc:sldMkLst>
          <pc:docMk/>
          <pc:sldMk cId="531119109" sldId="300"/>
        </pc:sldMkLst>
      </pc:sldChg>
      <pc:sldChg chg="modSp add del ord">
        <pc:chgData name="Inger Louise Berling Hyams" userId="S::inhy@kb.dk::25914af6-f2de-4325-a350-6daae012a980" providerId="AD" clId="Web-{6618C241-2B92-3665-B3C9-08A66E1D665E}" dt="2022-05-05T14:10:08.595" v="603"/>
        <pc:sldMkLst>
          <pc:docMk/>
          <pc:sldMk cId="2224959834" sldId="301"/>
        </pc:sldMkLst>
        <pc:picChg chg="mod">
          <ac:chgData name="Inger Louise Berling Hyams" userId="S::inhy@kb.dk::25914af6-f2de-4325-a350-6daae012a980" providerId="AD" clId="Web-{6618C241-2B92-3665-B3C9-08A66E1D665E}" dt="2022-05-05T13:51:50.124" v="453" actId="1076"/>
          <ac:picMkLst>
            <pc:docMk/>
            <pc:sldMk cId="2224959834" sldId="301"/>
            <ac:picMk id="2" creationId="{00000000-0000-0000-0000-000000000000}"/>
          </ac:picMkLst>
        </pc:picChg>
      </pc:sldChg>
      <pc:sldChg chg="add ord">
        <pc:chgData name="Inger Louise Berling Hyams" userId="S::inhy@kb.dk::25914af6-f2de-4325-a350-6daae012a980" providerId="AD" clId="Web-{6618C241-2B92-3665-B3C9-08A66E1D665E}" dt="2022-05-05T13:51:32.670" v="451"/>
        <pc:sldMkLst>
          <pc:docMk/>
          <pc:sldMk cId="2763529512" sldId="302"/>
        </pc:sldMkLst>
      </pc:sldChg>
      <pc:sldChg chg="addSp delSp modSp add ord">
        <pc:chgData name="Inger Louise Berling Hyams" userId="S::inhy@kb.dk::25914af6-f2de-4325-a350-6daae012a980" providerId="AD" clId="Web-{6618C241-2B92-3665-B3C9-08A66E1D665E}" dt="2022-05-05T19:34:17.287" v="623"/>
        <pc:sldMkLst>
          <pc:docMk/>
          <pc:sldMk cId="610586250" sldId="303"/>
        </pc:sldMkLst>
        <pc:spChg chg="add mod">
          <ac:chgData name="Inger Louise Berling Hyams" userId="S::inhy@kb.dk::25914af6-f2de-4325-a350-6daae012a980" providerId="AD" clId="Web-{6618C241-2B92-3665-B3C9-08A66E1D665E}" dt="2022-05-05T19:34:17.287" v="623"/>
          <ac:spMkLst>
            <pc:docMk/>
            <pc:sldMk cId="610586250" sldId="303"/>
            <ac:spMk id="5" creationId="{DB41574D-EDF2-4398-9BA0-6CCDAB2D1FEC}"/>
          </ac:spMkLst>
        </pc:spChg>
        <pc:picChg chg="add mod">
          <ac:chgData name="Inger Louise Berling Hyams" userId="S::inhy@kb.dk::25914af6-f2de-4325-a350-6daae012a980" providerId="AD" clId="Web-{6618C241-2B92-3665-B3C9-08A66E1D665E}" dt="2022-05-05T14:14:48.807" v="621" actId="1076"/>
          <ac:picMkLst>
            <pc:docMk/>
            <pc:sldMk cId="610586250" sldId="303"/>
            <ac:picMk id="3" creationId="{C9CAA6CD-8BF4-2D04-F5BA-2286D5026DE1}"/>
          </ac:picMkLst>
        </pc:picChg>
        <pc:picChg chg="del mod">
          <ac:chgData name="Inger Louise Berling Hyams" userId="S::inhy@kb.dk::25914af6-f2de-4325-a350-6daae012a980" providerId="AD" clId="Web-{6618C241-2B92-3665-B3C9-08A66E1D665E}" dt="2022-05-05T19:34:17.287" v="623"/>
          <ac:picMkLst>
            <pc:docMk/>
            <pc:sldMk cId="610586250" sldId="303"/>
            <ac:picMk id="6" creationId="{00000000-0000-0000-0000-000000000000}"/>
          </ac:picMkLst>
        </pc:picChg>
      </pc:sldChg>
      <pc:sldChg chg="delSp modSp add del replId">
        <pc:chgData name="Inger Louise Berling Hyams" userId="S::inhy@kb.dk::25914af6-f2de-4325-a350-6daae012a980" providerId="AD" clId="Web-{6618C241-2B92-3665-B3C9-08A66E1D665E}" dt="2022-05-05T14:02:41.909" v="531"/>
        <pc:sldMkLst>
          <pc:docMk/>
          <pc:sldMk cId="2625648698" sldId="304"/>
        </pc:sldMkLst>
        <pc:spChg chg="del mod">
          <ac:chgData name="Inger Louise Berling Hyams" userId="S::inhy@kb.dk::25914af6-f2de-4325-a350-6daae012a980" providerId="AD" clId="Web-{6618C241-2B92-3665-B3C9-08A66E1D665E}" dt="2022-05-05T13:52:35.203" v="461"/>
          <ac:spMkLst>
            <pc:docMk/>
            <pc:sldMk cId="2625648698" sldId="304"/>
            <ac:spMk id="3" creationId="{00000000-0000-0000-0000-000000000000}"/>
          </ac:spMkLst>
        </pc:spChg>
        <pc:spChg chg="del">
          <ac:chgData name="Inger Louise Berling Hyams" userId="S::inhy@kb.dk::25914af6-f2de-4325-a350-6daae012a980" providerId="AD" clId="Web-{6618C241-2B92-3665-B3C9-08A66E1D665E}" dt="2022-05-05T13:52:10.452" v="456"/>
          <ac:spMkLst>
            <pc:docMk/>
            <pc:sldMk cId="2625648698" sldId="304"/>
            <ac:spMk id="4" creationId="{00000000-0000-0000-0000-000000000000}"/>
          </ac:spMkLst>
        </pc:spChg>
        <pc:spChg chg="del">
          <ac:chgData name="Inger Louise Berling Hyams" userId="S::inhy@kb.dk::25914af6-f2de-4325-a350-6daae012a980" providerId="AD" clId="Web-{6618C241-2B92-3665-B3C9-08A66E1D665E}" dt="2022-05-05T13:52:14.468" v="457"/>
          <ac:spMkLst>
            <pc:docMk/>
            <pc:sldMk cId="2625648698" sldId="304"/>
            <ac:spMk id="5" creationId="{00000000-0000-0000-0000-000000000000}"/>
          </ac:spMkLst>
        </pc:spChg>
        <pc:picChg chg="del">
          <ac:chgData name="Inger Louise Berling Hyams" userId="S::inhy@kb.dk::25914af6-f2de-4325-a350-6daae012a980" providerId="AD" clId="Web-{6618C241-2B92-3665-B3C9-08A66E1D665E}" dt="2022-05-05T13:53:33.111" v="467"/>
          <ac:picMkLst>
            <pc:docMk/>
            <pc:sldMk cId="2625648698" sldId="304"/>
            <ac:picMk id="2" creationId="{00000000-0000-0000-0000-000000000000}"/>
          </ac:picMkLst>
        </pc:picChg>
        <pc:picChg chg="del">
          <ac:chgData name="Inger Louise Berling Hyams" userId="S::inhy@kb.dk::25914af6-f2de-4325-a350-6daae012a980" providerId="AD" clId="Web-{6618C241-2B92-3665-B3C9-08A66E1D665E}" dt="2022-05-05T13:52:05.468" v="455"/>
          <ac:picMkLst>
            <pc:docMk/>
            <pc:sldMk cId="2625648698" sldId="304"/>
            <ac:picMk id="6" creationId="{00000000-0000-0000-0000-000000000000}"/>
          </ac:picMkLst>
        </pc:picChg>
      </pc:sldChg>
      <pc:sldChg chg="new del">
        <pc:chgData name="Inger Louise Berling Hyams" userId="S::inhy@kb.dk::25914af6-f2de-4325-a350-6daae012a980" providerId="AD" clId="Web-{6618C241-2B92-3665-B3C9-08A66E1D665E}" dt="2022-05-05T13:52:59.188" v="463"/>
        <pc:sldMkLst>
          <pc:docMk/>
          <pc:sldMk cId="2450996771" sldId="305"/>
        </pc:sldMkLst>
      </pc:sldChg>
      <pc:sldChg chg="addSp delSp modSp add ord replId">
        <pc:chgData name="Inger Louise Berling Hyams" userId="S::inhy@kb.dk::25914af6-f2de-4325-a350-6daae012a980" providerId="AD" clId="Web-{6618C241-2B92-3665-B3C9-08A66E1D665E}" dt="2022-05-05T14:09:50.204" v="602" actId="20577"/>
        <pc:sldMkLst>
          <pc:docMk/>
          <pc:sldMk cId="3868531933" sldId="305"/>
        </pc:sldMkLst>
        <pc:spChg chg="mod">
          <ac:chgData name="Inger Louise Berling Hyams" userId="S::inhy@kb.dk::25914af6-f2de-4325-a350-6daae012a980" providerId="AD" clId="Web-{6618C241-2B92-3665-B3C9-08A66E1D665E}" dt="2022-05-05T14:02:23.815" v="528" actId="14100"/>
          <ac:spMkLst>
            <pc:docMk/>
            <pc:sldMk cId="3868531933" sldId="305"/>
            <ac:spMk id="2" creationId="{2C7C293D-4DAC-86FD-A399-F1A5167521E5}"/>
          </ac:spMkLst>
        </pc:spChg>
        <pc:spChg chg="del">
          <ac:chgData name="Inger Louise Berling Hyams" userId="S::inhy@kb.dk::25914af6-f2de-4325-a350-6daae012a980" providerId="AD" clId="Web-{6618C241-2B92-3665-B3C9-08A66E1D665E}" dt="2022-05-05T13:53:49.643" v="469"/>
          <ac:spMkLst>
            <pc:docMk/>
            <pc:sldMk cId="3868531933" sldId="305"/>
            <ac:spMk id="3" creationId="{7E20F394-CE5E-CC94-A3C2-93B2B09D590D}"/>
          </ac:spMkLst>
        </pc:spChg>
        <pc:spChg chg="add del mod">
          <ac:chgData name="Inger Louise Berling Hyams" userId="S::inhy@kb.dk::25914af6-f2de-4325-a350-6daae012a980" providerId="AD" clId="Web-{6618C241-2B92-3665-B3C9-08A66E1D665E}" dt="2022-05-05T13:54:49.160" v="477"/>
          <ac:spMkLst>
            <pc:docMk/>
            <pc:sldMk cId="3868531933" sldId="305"/>
            <ac:spMk id="7" creationId="{C2400B92-428F-481C-7CC0-A1E65E3EEB25}"/>
          </ac:spMkLst>
        </pc:spChg>
        <pc:spChg chg="add mod">
          <ac:chgData name="Inger Louise Berling Hyams" userId="S::inhy@kb.dk::25914af6-f2de-4325-a350-6daae012a980" providerId="AD" clId="Web-{6618C241-2B92-3665-B3C9-08A66E1D665E}" dt="2022-05-05T13:57:05.852" v="491"/>
          <ac:spMkLst>
            <pc:docMk/>
            <pc:sldMk cId="3868531933" sldId="305"/>
            <ac:spMk id="8" creationId="{FC25F192-D11F-DFA2-52D1-11F947442845}"/>
          </ac:spMkLst>
        </pc:spChg>
        <pc:spChg chg="add mod">
          <ac:chgData name="Inger Louise Berling Hyams" userId="S::inhy@kb.dk::25914af6-f2de-4325-a350-6daae012a980" providerId="AD" clId="Web-{6618C241-2B92-3665-B3C9-08A66E1D665E}" dt="2022-05-05T13:56:32.726" v="489" actId="1076"/>
          <ac:spMkLst>
            <pc:docMk/>
            <pc:sldMk cId="3868531933" sldId="305"/>
            <ac:spMk id="9" creationId="{50F96281-3680-5683-01A3-739A4791F464}"/>
          </ac:spMkLst>
        </pc:spChg>
        <pc:spChg chg="del">
          <ac:chgData name="Inger Louise Berling Hyams" userId="S::inhy@kb.dk::25914af6-f2de-4325-a350-6daae012a980" providerId="AD" clId="Web-{6618C241-2B92-3665-B3C9-08A66E1D665E}" dt="2022-05-05T13:54:10.065" v="470"/>
          <ac:spMkLst>
            <pc:docMk/>
            <pc:sldMk cId="3868531933" sldId="305"/>
            <ac:spMk id="10" creationId="{04812C46-200A-4DEB-A05E-3ED6C68C2387}"/>
          </ac:spMkLst>
        </pc:spChg>
        <pc:spChg chg="del">
          <ac:chgData name="Inger Louise Berling Hyams" userId="S::inhy@kb.dk::25914af6-f2de-4325-a350-6daae012a980" providerId="AD" clId="Web-{6618C241-2B92-3665-B3C9-08A66E1D665E}" dt="2022-05-05T13:54:10.065" v="470"/>
          <ac:spMkLst>
            <pc:docMk/>
            <pc:sldMk cId="3868531933" sldId="305"/>
            <ac:spMk id="12" creationId="{D1EA859B-E555-4109-94F3-6700E046E008}"/>
          </ac:spMkLst>
        </pc:spChg>
        <pc:spChg chg="add mod">
          <ac:chgData name="Inger Louise Berling Hyams" userId="S::inhy@kb.dk::25914af6-f2de-4325-a350-6daae012a980" providerId="AD" clId="Web-{6618C241-2B92-3665-B3C9-08A66E1D665E}" dt="2022-05-05T13:58:19.417" v="497" actId="1076"/>
          <ac:spMkLst>
            <pc:docMk/>
            <pc:sldMk cId="3868531933" sldId="305"/>
            <ac:spMk id="15" creationId="{9234A3A3-5A55-9124-54C6-B0A545BC2288}"/>
          </ac:spMkLst>
        </pc:spChg>
        <pc:spChg chg="add">
          <ac:chgData name="Inger Louise Berling Hyams" userId="S::inhy@kb.dk::25914af6-f2de-4325-a350-6daae012a980" providerId="AD" clId="Web-{6618C241-2B92-3665-B3C9-08A66E1D665E}" dt="2022-05-05T13:54:10.065" v="470"/>
          <ac:spMkLst>
            <pc:docMk/>
            <pc:sldMk cId="3868531933" sldId="305"/>
            <ac:spMk id="17" creationId="{2B97F24A-32CE-4C1C-A50D-3016B394DCFB}"/>
          </ac:spMkLst>
        </pc:spChg>
        <pc:spChg chg="add">
          <ac:chgData name="Inger Louise Berling Hyams" userId="S::inhy@kb.dk::25914af6-f2de-4325-a350-6daae012a980" providerId="AD" clId="Web-{6618C241-2B92-3665-B3C9-08A66E1D665E}" dt="2022-05-05T13:54:10.065" v="470"/>
          <ac:spMkLst>
            <pc:docMk/>
            <pc:sldMk cId="3868531933" sldId="305"/>
            <ac:spMk id="19" creationId="{CD8B4F24-440B-49E9-B85D-733523DC064B}"/>
          </ac:spMkLst>
        </pc:spChg>
        <pc:spChg chg="add mod">
          <ac:chgData name="Inger Louise Berling Hyams" userId="S::inhy@kb.dk::25914af6-f2de-4325-a350-6daae012a980" providerId="AD" clId="Web-{6618C241-2B92-3665-B3C9-08A66E1D665E}" dt="2022-05-05T14:09:50.204" v="602" actId="20577"/>
          <ac:spMkLst>
            <pc:docMk/>
            <pc:sldMk cId="3868531933" sldId="305"/>
            <ac:spMk id="20" creationId="{608927E1-6DE0-4797-6A4E-4B93BB690C87}"/>
          </ac:spMkLst>
        </pc:spChg>
        <pc:picChg chg="add mod ord">
          <ac:chgData name="Inger Louise Berling Hyams" userId="S::inhy@kb.dk::25914af6-f2de-4325-a350-6daae012a980" providerId="AD" clId="Web-{6618C241-2B92-3665-B3C9-08A66E1D665E}" dt="2022-05-05T13:55:31.474" v="483" actId="1076"/>
          <ac:picMkLst>
            <pc:docMk/>
            <pc:sldMk cId="3868531933" sldId="305"/>
            <ac:picMk id="4" creationId="{29E2A7B4-8BE7-E9E6-2252-F2E1EA351258}"/>
          </ac:picMkLst>
        </pc:picChg>
        <pc:picChg chg="del">
          <ac:chgData name="Inger Louise Berling Hyams" userId="S::inhy@kb.dk::25914af6-f2de-4325-a350-6daae012a980" providerId="AD" clId="Web-{6618C241-2B92-3665-B3C9-08A66E1D665E}" dt="2022-05-05T13:53:27.564" v="466"/>
          <ac:picMkLst>
            <pc:docMk/>
            <pc:sldMk cId="3868531933" sldId="305"/>
            <ac:picMk id="5" creationId="{C2184084-5C48-D19A-DDE9-71BF2E9EC0E7}"/>
          </ac:picMkLst>
        </pc:picChg>
        <pc:picChg chg="add mod">
          <ac:chgData name="Inger Louise Berling Hyams" userId="S::inhy@kb.dk::25914af6-f2de-4325-a350-6daae012a980" providerId="AD" clId="Web-{6618C241-2B92-3665-B3C9-08A66E1D665E}" dt="2022-05-05T13:57:57.947" v="495" actId="1076"/>
          <ac:picMkLst>
            <pc:docMk/>
            <pc:sldMk cId="3868531933" sldId="305"/>
            <ac:picMk id="11" creationId="{C6CD22B7-F31E-C305-025F-352ABB51B956}"/>
          </ac:picMkLst>
        </pc:picChg>
      </pc:sldChg>
      <pc:sldChg chg="addSp delSp modSp add replId">
        <pc:chgData name="Inger Louise Berling Hyams" userId="S::inhy@kb.dk::25914af6-f2de-4325-a350-6daae012a980" providerId="AD" clId="Web-{6618C241-2B92-3665-B3C9-08A66E1D665E}" dt="2022-05-05T14:08:12.451" v="577" actId="20577"/>
        <pc:sldMkLst>
          <pc:docMk/>
          <pc:sldMk cId="585635018" sldId="306"/>
        </pc:sldMkLst>
        <pc:spChg chg="del mod">
          <ac:chgData name="Inger Louise Berling Hyams" userId="S::inhy@kb.dk::25914af6-f2de-4325-a350-6daae012a980" providerId="AD" clId="Web-{6618C241-2B92-3665-B3C9-08A66E1D665E}" dt="2022-05-05T14:05:28.414" v="550"/>
          <ac:spMkLst>
            <pc:docMk/>
            <pc:sldMk cId="585635018" sldId="306"/>
            <ac:spMk id="2" creationId="{2C7C293D-4DAC-86FD-A399-F1A5167521E5}"/>
          </ac:spMkLst>
        </pc:spChg>
        <pc:spChg chg="add mod">
          <ac:chgData name="Inger Louise Berling Hyams" userId="S::inhy@kb.dk::25914af6-f2de-4325-a350-6daae012a980" providerId="AD" clId="Web-{6618C241-2B92-3665-B3C9-08A66E1D665E}" dt="2022-05-05T14:05:28.414" v="550"/>
          <ac:spMkLst>
            <pc:docMk/>
            <pc:sldMk cId="585635018" sldId="306"/>
            <ac:spMk id="6" creationId="{59F8049C-FD82-D494-E02F-981047CD31FB}"/>
          </ac:spMkLst>
        </pc:spChg>
        <pc:spChg chg="del">
          <ac:chgData name="Inger Louise Berling Hyams" userId="S::inhy@kb.dk::25914af6-f2de-4325-a350-6daae012a980" providerId="AD" clId="Web-{6618C241-2B92-3665-B3C9-08A66E1D665E}" dt="2022-05-05T14:03:27.286" v="537"/>
          <ac:spMkLst>
            <pc:docMk/>
            <pc:sldMk cId="585635018" sldId="306"/>
            <ac:spMk id="8" creationId="{FC25F192-D11F-DFA2-52D1-11F947442845}"/>
          </ac:spMkLst>
        </pc:spChg>
        <pc:spChg chg="del">
          <ac:chgData name="Inger Louise Berling Hyams" userId="S::inhy@kb.dk::25914af6-f2de-4325-a350-6daae012a980" providerId="AD" clId="Web-{6618C241-2B92-3665-B3C9-08A66E1D665E}" dt="2022-05-05T14:03:25.270" v="536"/>
          <ac:spMkLst>
            <pc:docMk/>
            <pc:sldMk cId="585635018" sldId="306"/>
            <ac:spMk id="9" creationId="{50F96281-3680-5683-01A3-739A4791F464}"/>
          </ac:spMkLst>
        </pc:spChg>
        <pc:spChg chg="mod">
          <ac:chgData name="Inger Louise Berling Hyams" userId="S::inhy@kb.dk::25914af6-f2de-4325-a350-6daae012a980" providerId="AD" clId="Web-{6618C241-2B92-3665-B3C9-08A66E1D665E}" dt="2022-05-05T14:04:39.038" v="546" actId="20577"/>
          <ac:spMkLst>
            <pc:docMk/>
            <pc:sldMk cId="585635018" sldId="306"/>
            <ac:spMk id="15" creationId="{9234A3A3-5A55-9124-54C6-B0A545BC2288}"/>
          </ac:spMkLst>
        </pc:spChg>
        <pc:spChg chg="mod">
          <ac:chgData name="Inger Louise Berling Hyams" userId="S::inhy@kb.dk::25914af6-f2de-4325-a350-6daae012a980" providerId="AD" clId="Web-{6618C241-2B92-3665-B3C9-08A66E1D665E}" dt="2022-05-05T14:08:12.451" v="577" actId="20577"/>
          <ac:spMkLst>
            <pc:docMk/>
            <pc:sldMk cId="585635018" sldId="306"/>
            <ac:spMk id="20" creationId="{608927E1-6DE0-4797-6A4E-4B93BB690C87}"/>
          </ac:spMkLst>
        </pc:spChg>
        <pc:picChg chg="add mod">
          <ac:chgData name="Inger Louise Berling Hyams" userId="S::inhy@kb.dk::25914af6-f2de-4325-a350-6daae012a980" providerId="AD" clId="Web-{6618C241-2B92-3665-B3C9-08A66E1D665E}" dt="2022-05-05T14:04:05.287" v="541" actId="1076"/>
          <ac:picMkLst>
            <pc:docMk/>
            <pc:sldMk cId="585635018" sldId="306"/>
            <ac:picMk id="3" creationId="{2122D28D-4A68-12AD-F757-F5DB270FBD80}"/>
          </ac:picMkLst>
        </pc:picChg>
        <pc:picChg chg="del">
          <ac:chgData name="Inger Louise Berling Hyams" userId="S::inhy@kb.dk::25914af6-f2de-4325-a350-6daae012a980" providerId="AD" clId="Web-{6618C241-2B92-3665-B3C9-08A66E1D665E}" dt="2022-05-05T14:03:16.801" v="534"/>
          <ac:picMkLst>
            <pc:docMk/>
            <pc:sldMk cId="585635018" sldId="306"/>
            <ac:picMk id="4" creationId="{29E2A7B4-8BE7-E9E6-2252-F2E1EA351258}"/>
          </ac:picMkLst>
        </pc:picChg>
        <pc:picChg chg="mod ord">
          <ac:chgData name="Inger Louise Berling Hyams" userId="S::inhy@kb.dk::25914af6-f2de-4325-a350-6daae012a980" providerId="AD" clId="Web-{6618C241-2B92-3665-B3C9-08A66E1D665E}" dt="2022-05-05T14:05:46.368" v="551" actId="1076"/>
          <ac:picMkLst>
            <pc:docMk/>
            <pc:sldMk cId="585635018" sldId="306"/>
            <ac:picMk id="11" creationId="{C6CD22B7-F31E-C305-025F-352ABB51B956}"/>
          </ac:picMkLst>
        </pc:picChg>
      </pc:sldChg>
      <pc:sldChg chg="addSp delSp modSp add replId">
        <pc:chgData name="Inger Louise Berling Hyams" userId="S::inhy@kb.dk::25914af6-f2de-4325-a350-6daae012a980" providerId="AD" clId="Web-{6618C241-2B92-3665-B3C9-08A66E1D665E}" dt="2022-05-05T19:34:44.975" v="636" actId="20577"/>
        <pc:sldMkLst>
          <pc:docMk/>
          <pc:sldMk cId="3848062626" sldId="307"/>
        </pc:sldMkLst>
        <pc:spChg chg="mod">
          <ac:chgData name="Inger Louise Berling Hyams" userId="S::inhy@kb.dk::25914af6-f2de-4325-a350-6daae012a980" providerId="AD" clId="Web-{6618C241-2B92-3665-B3C9-08A66E1D665E}" dt="2022-05-05T19:34:44.975" v="636" actId="20577"/>
          <ac:spMkLst>
            <pc:docMk/>
            <pc:sldMk cId="3848062626" sldId="307"/>
            <ac:spMk id="2" creationId="{00000000-0000-0000-0000-000000000000}"/>
          </ac:spMkLst>
        </pc:spChg>
        <pc:spChg chg="mod">
          <ac:chgData name="Inger Louise Berling Hyams" userId="S::inhy@kb.dk::25914af6-f2de-4325-a350-6daae012a980" providerId="AD" clId="Web-{6618C241-2B92-3665-B3C9-08A66E1D665E}" dt="2022-05-05T14:11:45.598" v="618" actId="14100"/>
          <ac:spMkLst>
            <pc:docMk/>
            <pc:sldMk cId="3848062626" sldId="307"/>
            <ac:spMk id="6" creationId="{00000000-0000-0000-0000-000000000000}"/>
          </ac:spMkLst>
        </pc:spChg>
        <pc:picChg chg="add mod">
          <ac:chgData name="Inger Louise Berling Hyams" userId="S::inhy@kb.dk::25914af6-f2de-4325-a350-6daae012a980" providerId="AD" clId="Web-{6618C241-2B92-3665-B3C9-08A66E1D665E}" dt="2022-05-05T19:34:27.990" v="625" actId="1076"/>
          <ac:picMkLst>
            <pc:docMk/>
            <pc:sldMk cId="3848062626" sldId="307"/>
            <ac:picMk id="4" creationId="{3E4E333B-CEC4-D262-98A0-A101BFE47A56}"/>
          </ac:picMkLst>
        </pc:picChg>
        <pc:picChg chg="add del mod">
          <ac:chgData name="Inger Louise Berling Hyams" userId="S::inhy@kb.dk::25914af6-f2de-4325-a350-6daae012a980" providerId="AD" clId="Web-{6618C241-2B92-3665-B3C9-08A66E1D665E}" dt="2022-05-05T14:11:17.582" v="613"/>
          <ac:picMkLst>
            <pc:docMk/>
            <pc:sldMk cId="3848062626" sldId="307"/>
            <ac:picMk id="4" creationId="{8C7CF517-C797-34E7-DEE2-D80195B00B4A}"/>
          </ac:picMkLst>
        </pc:picChg>
        <pc:picChg chg="del">
          <ac:chgData name="Inger Louise Berling Hyams" userId="S::inhy@kb.dk::25914af6-f2de-4325-a350-6daae012a980" providerId="AD" clId="Web-{6618C241-2B92-3665-B3C9-08A66E1D665E}" dt="2022-05-05T14:10:26.409" v="605"/>
          <ac:picMkLst>
            <pc:docMk/>
            <pc:sldMk cId="3848062626" sldId="307"/>
            <ac:picMk id="5" creationId="{00000000-0000-0000-0000-000000000000}"/>
          </ac:picMkLst>
        </pc:picChg>
        <pc:picChg chg="add del mod">
          <ac:chgData name="Inger Louise Berling Hyams" userId="S::inhy@kb.dk::25914af6-f2de-4325-a350-6daae012a980" providerId="AD" clId="Web-{6618C241-2B92-3665-B3C9-08A66E1D665E}" dt="2022-05-05T14:11:13.535" v="612"/>
          <ac:picMkLst>
            <pc:docMk/>
            <pc:sldMk cId="3848062626" sldId="307"/>
            <ac:picMk id="9" creationId="{D3684AFE-1031-EAE3-F732-8464138BE829}"/>
          </ac:picMkLst>
        </pc:picChg>
        <pc:picChg chg="add mod">
          <ac:chgData name="Inger Louise Berling Hyams" userId="S::inhy@kb.dk::25914af6-f2de-4325-a350-6daae012a980" providerId="AD" clId="Web-{6618C241-2B92-3665-B3C9-08A66E1D665E}" dt="2022-05-05T14:11:42.661" v="617" actId="1076"/>
          <ac:picMkLst>
            <pc:docMk/>
            <pc:sldMk cId="3848062626" sldId="307"/>
            <ac:picMk id="11" creationId="{12BC981D-EEE5-585D-7D95-F0BAC79019B0}"/>
          </ac:picMkLst>
        </pc:picChg>
      </pc:sldChg>
      <pc:sldMasterChg chg="replId modSldLayout">
        <pc:chgData name="Inger Louise Berling Hyams" userId="S::inhy@kb.dk::25914af6-f2de-4325-a350-6daae012a980" providerId="AD" clId="Web-{6618C241-2B92-3665-B3C9-08A66E1D665E}" dt="2022-05-05T13:51:17.982" v="445"/>
        <pc:sldMasterMkLst>
          <pc:docMk/>
          <pc:sldMasterMk cId="3225163827" sldId="2147483701"/>
        </pc:sldMasterMkLst>
        <pc:sldLayoutChg chg="replI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3225163827" sldId="2147483701"/>
            <pc:sldLayoutMk cId="2483451948" sldId="2147483702"/>
          </pc:sldLayoutMkLst>
        </pc:sldLayoutChg>
        <pc:sldLayoutChg chg="replI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3225163827" sldId="2147483701"/>
            <pc:sldLayoutMk cId="2651773540" sldId="2147483703"/>
          </pc:sldLayoutMkLst>
        </pc:sldLayoutChg>
        <pc:sldLayoutChg chg="replI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3225163827" sldId="2147483701"/>
            <pc:sldLayoutMk cId="956424954" sldId="2147483704"/>
          </pc:sldLayoutMkLst>
        </pc:sldLayoutChg>
        <pc:sldLayoutChg chg="replI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3225163827" sldId="2147483701"/>
            <pc:sldLayoutMk cId="416627412" sldId="2147483705"/>
          </pc:sldLayoutMkLst>
        </pc:sldLayoutChg>
        <pc:sldLayoutChg chg="replI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3225163827" sldId="2147483701"/>
            <pc:sldLayoutMk cId="69697311" sldId="2147483706"/>
          </pc:sldLayoutMkLst>
        </pc:sldLayoutChg>
        <pc:sldLayoutChg chg="replI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3225163827" sldId="2147483701"/>
            <pc:sldLayoutMk cId="2745354307" sldId="2147483707"/>
          </pc:sldLayoutMkLst>
        </pc:sldLayoutChg>
        <pc:sldLayoutChg chg="replI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3225163827" sldId="2147483701"/>
            <pc:sldLayoutMk cId="764462227" sldId="2147483708"/>
          </pc:sldLayoutMkLst>
        </pc:sldLayoutChg>
        <pc:sldLayoutChg chg="replI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3225163827" sldId="2147483701"/>
            <pc:sldLayoutMk cId="3150065089" sldId="2147483709"/>
          </pc:sldLayoutMkLst>
        </pc:sldLayoutChg>
        <pc:sldLayoutChg chg="replI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3225163827" sldId="2147483701"/>
            <pc:sldLayoutMk cId="1401849210" sldId="2147483710"/>
          </pc:sldLayoutMkLst>
        </pc:sldLayoutChg>
        <pc:sldLayoutChg chg="replI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3225163827" sldId="2147483701"/>
            <pc:sldLayoutMk cId="718861286" sldId="2147483711"/>
          </pc:sldLayoutMkLst>
        </pc:sldLayoutChg>
        <pc:sldLayoutChg chg="replI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3225163827" sldId="2147483701"/>
            <pc:sldLayoutMk cId="4242025935" sldId="2147483712"/>
          </pc:sldLayoutMkLst>
        </pc:sldLayoutChg>
      </pc:sldMasterChg>
      <pc:sldMasterChg chg="add addSldLayout">
        <pc:chgData name="Inger Louise Berling Hyams" userId="S::inhy@kb.dk::25914af6-f2de-4325-a350-6daae012a980" providerId="AD" clId="Web-{6618C241-2B92-3665-B3C9-08A66E1D665E}" dt="2022-05-05T13:51:17.982" v="445"/>
        <pc:sldMasterMkLst>
          <pc:docMk/>
          <pc:sldMasterMk cId="530982756" sldId="2147483713"/>
        </pc:sldMasterMkLst>
        <pc:sldLayoutChg chg="ad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530982756" sldId="2147483713"/>
            <pc:sldLayoutMk cId="46371342" sldId="2147483714"/>
          </pc:sldLayoutMkLst>
        </pc:sldLayoutChg>
        <pc:sldLayoutChg chg="ad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530982756" sldId="2147483713"/>
            <pc:sldLayoutMk cId="2761644692" sldId="2147483715"/>
          </pc:sldLayoutMkLst>
        </pc:sldLayoutChg>
        <pc:sldLayoutChg chg="ad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530982756" sldId="2147483713"/>
            <pc:sldLayoutMk cId="421740878" sldId="2147483716"/>
          </pc:sldLayoutMkLst>
        </pc:sldLayoutChg>
        <pc:sldLayoutChg chg="ad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530982756" sldId="2147483713"/>
            <pc:sldLayoutMk cId="618380541" sldId="2147483717"/>
          </pc:sldLayoutMkLst>
        </pc:sldLayoutChg>
        <pc:sldLayoutChg chg="ad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530982756" sldId="2147483713"/>
            <pc:sldLayoutMk cId="4053535635" sldId="2147483718"/>
          </pc:sldLayoutMkLst>
        </pc:sldLayoutChg>
        <pc:sldLayoutChg chg="ad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530982756" sldId="2147483713"/>
            <pc:sldLayoutMk cId="547619929" sldId="2147483719"/>
          </pc:sldLayoutMkLst>
        </pc:sldLayoutChg>
        <pc:sldLayoutChg chg="ad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530982756" sldId="2147483713"/>
            <pc:sldLayoutMk cId="3640106842" sldId="2147483720"/>
          </pc:sldLayoutMkLst>
        </pc:sldLayoutChg>
        <pc:sldLayoutChg chg="ad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530982756" sldId="2147483713"/>
            <pc:sldLayoutMk cId="453513187" sldId="2147483721"/>
          </pc:sldLayoutMkLst>
        </pc:sldLayoutChg>
        <pc:sldLayoutChg chg="ad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530982756" sldId="2147483713"/>
            <pc:sldLayoutMk cId="1473816681" sldId="2147483722"/>
          </pc:sldLayoutMkLst>
        </pc:sldLayoutChg>
        <pc:sldLayoutChg chg="ad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530982756" sldId="2147483713"/>
            <pc:sldLayoutMk cId="2627373184" sldId="2147483723"/>
          </pc:sldLayoutMkLst>
        </pc:sldLayoutChg>
        <pc:sldLayoutChg chg="add">
          <pc:chgData name="Inger Louise Berling Hyams" userId="S::inhy@kb.dk::25914af6-f2de-4325-a350-6daae012a980" providerId="AD" clId="Web-{6618C241-2B92-3665-B3C9-08A66E1D665E}" dt="2022-05-05T13:51:17.982" v="445"/>
          <pc:sldLayoutMkLst>
            <pc:docMk/>
            <pc:sldMasterMk cId="530982756" sldId="2147483713"/>
            <pc:sldLayoutMk cId="4096383188" sldId="2147483724"/>
          </pc:sldLayoutMkLst>
        </pc:sldLayoutChg>
      </pc:sldMasterChg>
    </pc:docChg>
  </pc:docChgLst>
  <pc:docChgLst>
    <pc:chgData name="Pernille Nailor" userId="S::pena@kb.dk::d0dd9b06-7ca3-4510-a97b-de4bba1b46cf" providerId="AD" clId="Web-{6DF875B6-A64A-4B3C-B03D-01696C739A7D}"/>
    <pc:docChg chg="modSld">
      <pc:chgData name="Pernille Nailor" userId="S::pena@kb.dk::d0dd9b06-7ca3-4510-a97b-de4bba1b46cf" providerId="AD" clId="Web-{6DF875B6-A64A-4B3C-B03D-01696C739A7D}" dt="2022-05-09T11:12:56.192" v="17" actId="14100"/>
      <pc:docMkLst>
        <pc:docMk/>
      </pc:docMkLst>
      <pc:sldChg chg="modSp">
        <pc:chgData name="Pernille Nailor" userId="S::pena@kb.dk::d0dd9b06-7ca3-4510-a97b-de4bba1b46cf" providerId="AD" clId="Web-{6DF875B6-A64A-4B3C-B03D-01696C739A7D}" dt="2022-05-09T11:12:56.192" v="17" actId="14100"/>
        <pc:sldMkLst>
          <pc:docMk/>
          <pc:sldMk cId="1563995459" sldId="296"/>
        </pc:sldMkLst>
        <pc:spChg chg="mod">
          <ac:chgData name="Pernille Nailor" userId="S::pena@kb.dk::d0dd9b06-7ca3-4510-a97b-de4bba1b46cf" providerId="AD" clId="Web-{6DF875B6-A64A-4B3C-B03D-01696C739A7D}" dt="2022-05-09T11:12:56.192" v="17" actId="14100"/>
          <ac:spMkLst>
            <pc:docMk/>
            <pc:sldMk cId="1563995459" sldId="296"/>
            <ac:spMk id="3" creationId="{7E20F394-CE5E-CC94-A3C2-93B2B09D590D}"/>
          </ac:spMkLst>
        </pc:spChg>
      </pc:sldChg>
      <pc:sldChg chg="modSp">
        <pc:chgData name="Pernille Nailor" userId="S::pena@kb.dk::d0dd9b06-7ca3-4510-a97b-de4bba1b46cf" providerId="AD" clId="Web-{6DF875B6-A64A-4B3C-B03D-01696C739A7D}" dt="2022-05-09T11:08:26.923" v="10" actId="20577"/>
        <pc:sldMkLst>
          <pc:docMk/>
          <pc:sldMk cId="3988454304" sldId="321"/>
        </pc:sldMkLst>
        <pc:spChg chg="mod">
          <ac:chgData name="Pernille Nailor" userId="S::pena@kb.dk::d0dd9b06-7ca3-4510-a97b-de4bba1b46cf" providerId="AD" clId="Web-{6DF875B6-A64A-4B3C-B03D-01696C739A7D}" dt="2022-05-09T11:08:26.923" v="10" actId="20577"/>
          <ac:spMkLst>
            <pc:docMk/>
            <pc:sldMk cId="3988454304" sldId="321"/>
            <ac:spMk id="13" creationId="{8AEBD1D9-250E-255E-DE36-1195AAB073DD}"/>
          </ac:spMkLst>
        </pc:spChg>
      </pc:sldChg>
      <pc:sldChg chg="addSp modSp">
        <pc:chgData name="Pernille Nailor" userId="S::pena@kb.dk::d0dd9b06-7ca3-4510-a97b-de4bba1b46cf" providerId="AD" clId="Web-{6DF875B6-A64A-4B3C-B03D-01696C739A7D}" dt="2022-05-09T11:12:15.707" v="16"/>
        <pc:sldMkLst>
          <pc:docMk/>
          <pc:sldMk cId="3061447435" sldId="325"/>
        </pc:sldMkLst>
        <pc:spChg chg="add mod">
          <ac:chgData name="Pernille Nailor" userId="S::pena@kb.dk::d0dd9b06-7ca3-4510-a97b-de4bba1b46cf" providerId="AD" clId="Web-{6DF875B6-A64A-4B3C-B03D-01696C739A7D}" dt="2022-05-09T11:12:15.707" v="16"/>
          <ac:spMkLst>
            <pc:docMk/>
            <pc:sldMk cId="3061447435" sldId="325"/>
            <ac:spMk id="2" creationId="{EB7A95C0-3BDD-99E3-975E-D897188ACD5C}"/>
          </ac:spMkLst>
        </pc:spChg>
      </pc:sldChg>
    </pc:docChg>
  </pc:docChgLst>
  <pc:docChgLst>
    <pc:chgData name="Pernille Nailor" userId="S::pena@kb.dk::d0dd9b06-7ca3-4510-a97b-de4bba1b46cf" providerId="AD" clId="Web-{294178C2-37C6-4B54-A9B0-616ED3318CD2}"/>
    <pc:docChg chg="modSld">
      <pc:chgData name="Pernille Nailor" userId="S::pena@kb.dk::d0dd9b06-7ca3-4510-a97b-de4bba1b46cf" providerId="AD" clId="Web-{294178C2-37C6-4B54-A9B0-616ED3318CD2}" dt="2022-05-09T12:08:28.441" v="18" actId="20577"/>
      <pc:docMkLst>
        <pc:docMk/>
      </pc:docMkLst>
      <pc:sldChg chg="modSp">
        <pc:chgData name="Pernille Nailor" userId="S::pena@kb.dk::d0dd9b06-7ca3-4510-a97b-de4bba1b46cf" providerId="AD" clId="Web-{294178C2-37C6-4B54-A9B0-616ED3318CD2}" dt="2022-05-09T12:08:28.441" v="18" actId="20577"/>
        <pc:sldMkLst>
          <pc:docMk/>
          <pc:sldMk cId="4267067545" sldId="337"/>
        </pc:sldMkLst>
        <pc:spChg chg="mod">
          <ac:chgData name="Pernille Nailor" userId="S::pena@kb.dk::d0dd9b06-7ca3-4510-a97b-de4bba1b46cf" providerId="AD" clId="Web-{294178C2-37C6-4B54-A9B0-616ED3318CD2}" dt="2022-05-09T12:07:46.987" v="6" actId="20577"/>
          <ac:spMkLst>
            <pc:docMk/>
            <pc:sldMk cId="4267067545" sldId="337"/>
            <ac:spMk id="4" creationId="{90A288A5-9622-689D-3580-6649E10AC7C8}"/>
          </ac:spMkLst>
        </pc:spChg>
        <pc:spChg chg="mod">
          <ac:chgData name="Pernille Nailor" userId="S::pena@kb.dk::d0dd9b06-7ca3-4510-a97b-de4bba1b46cf" providerId="AD" clId="Web-{294178C2-37C6-4B54-A9B0-616ED3318CD2}" dt="2022-05-09T12:08:10.503" v="12" actId="20577"/>
          <ac:spMkLst>
            <pc:docMk/>
            <pc:sldMk cId="4267067545" sldId="337"/>
            <ac:spMk id="6" creationId="{B116AE58-9D97-AE1A-B926-8A6B9413D8A1}"/>
          </ac:spMkLst>
        </pc:spChg>
        <pc:spChg chg="mod">
          <ac:chgData name="Pernille Nailor" userId="S::pena@kb.dk::d0dd9b06-7ca3-4510-a97b-de4bba1b46cf" providerId="AD" clId="Web-{294178C2-37C6-4B54-A9B0-616ED3318CD2}" dt="2022-05-09T12:08:28.441" v="18" actId="20577"/>
          <ac:spMkLst>
            <pc:docMk/>
            <pc:sldMk cId="4267067545" sldId="337"/>
            <ac:spMk id="7" creationId="{165D5865-A6C4-83CA-792A-609EEB2FE066}"/>
          </ac:spMkLst>
        </pc:spChg>
      </pc:sldChg>
    </pc:docChg>
  </pc:docChgLst>
  <pc:docChgLst>
    <pc:chgData name="Pernille Nailor" userId="S::pena@kb.dk::d0dd9b06-7ca3-4510-a97b-de4bba1b46cf" providerId="AD" clId="Web-{D8F68B44-C8D5-4256-A971-5484C1AABFB7}"/>
    <pc:docChg chg="addSld modSld">
      <pc:chgData name="Pernille Nailor" userId="S::pena@kb.dk::d0dd9b06-7ca3-4510-a97b-de4bba1b46cf" providerId="AD" clId="Web-{D8F68B44-C8D5-4256-A971-5484C1AABFB7}" dt="2022-05-09T12:06:30.706" v="227" actId="14100"/>
      <pc:docMkLst>
        <pc:docMk/>
      </pc:docMkLst>
      <pc:sldChg chg="addSp delSp modSp new">
        <pc:chgData name="Pernille Nailor" userId="S::pena@kb.dk::d0dd9b06-7ca3-4510-a97b-de4bba1b46cf" providerId="AD" clId="Web-{D8F68B44-C8D5-4256-A971-5484C1AABFB7}" dt="2022-05-09T12:06:30.706" v="227" actId="14100"/>
        <pc:sldMkLst>
          <pc:docMk/>
          <pc:sldMk cId="4267067545" sldId="337"/>
        </pc:sldMkLst>
        <pc:spChg chg="mod">
          <ac:chgData name="Pernille Nailor" userId="S::pena@kb.dk::d0dd9b06-7ca3-4510-a97b-de4bba1b46cf" providerId="AD" clId="Web-{D8F68B44-C8D5-4256-A971-5484C1AABFB7}" dt="2022-05-09T11:57:55.381" v="145" actId="20577"/>
          <ac:spMkLst>
            <pc:docMk/>
            <pc:sldMk cId="4267067545" sldId="337"/>
            <ac:spMk id="2" creationId="{871D1101-3FF6-5FB0-232A-B1A5018B52A8}"/>
          </ac:spMkLst>
        </pc:spChg>
        <pc:spChg chg="mod">
          <ac:chgData name="Pernille Nailor" userId="S::pena@kb.dk::d0dd9b06-7ca3-4510-a97b-de4bba1b46cf" providerId="AD" clId="Web-{D8F68B44-C8D5-4256-A971-5484C1AABFB7}" dt="2022-05-09T11:59:55.931" v="182" actId="20577"/>
          <ac:spMkLst>
            <pc:docMk/>
            <pc:sldMk cId="4267067545" sldId="337"/>
            <ac:spMk id="3" creationId="{AE8CFB13-54B2-C0D3-7802-011C29C9BEAA}"/>
          </ac:spMkLst>
        </pc:spChg>
        <pc:spChg chg="add mod">
          <ac:chgData name="Pernille Nailor" userId="S::pena@kb.dk::d0dd9b06-7ca3-4510-a97b-de4bba1b46cf" providerId="AD" clId="Web-{D8F68B44-C8D5-4256-A971-5484C1AABFB7}" dt="2022-05-09T12:06:30.706" v="227" actId="14100"/>
          <ac:spMkLst>
            <pc:docMk/>
            <pc:sldMk cId="4267067545" sldId="337"/>
            <ac:spMk id="4" creationId="{90A288A5-9622-689D-3580-6649E10AC7C8}"/>
          </ac:spMkLst>
        </pc:spChg>
        <pc:spChg chg="add del">
          <ac:chgData name="Pernille Nailor" userId="S::pena@kb.dk::d0dd9b06-7ca3-4510-a97b-de4bba1b46cf" providerId="AD" clId="Web-{D8F68B44-C8D5-4256-A971-5484C1AABFB7}" dt="2022-05-09T11:59:05.461" v="163"/>
          <ac:spMkLst>
            <pc:docMk/>
            <pc:sldMk cId="4267067545" sldId="337"/>
            <ac:spMk id="5" creationId="{A29C9A33-6020-DB14-BAB4-1034C926079E}"/>
          </ac:spMkLst>
        </pc:spChg>
        <pc:spChg chg="add mod">
          <ac:chgData name="Pernille Nailor" userId="S::pena@kb.dk::d0dd9b06-7ca3-4510-a97b-de4bba1b46cf" providerId="AD" clId="Web-{D8F68B44-C8D5-4256-A971-5484C1AABFB7}" dt="2022-05-09T12:06:11.268" v="220" actId="20577"/>
          <ac:spMkLst>
            <pc:docMk/>
            <pc:sldMk cId="4267067545" sldId="337"/>
            <ac:spMk id="6" creationId="{B116AE58-9D97-AE1A-B926-8A6B9413D8A1}"/>
          </ac:spMkLst>
        </pc:spChg>
        <pc:spChg chg="add mod">
          <ac:chgData name="Pernille Nailor" userId="S::pena@kb.dk::d0dd9b06-7ca3-4510-a97b-de4bba1b46cf" providerId="AD" clId="Web-{D8F68B44-C8D5-4256-A971-5484C1AABFB7}" dt="2022-05-09T12:05:32.689" v="215" actId="1076"/>
          <ac:spMkLst>
            <pc:docMk/>
            <pc:sldMk cId="4267067545" sldId="337"/>
            <ac:spMk id="7" creationId="{165D5865-A6C4-83CA-792A-609EEB2FE066}"/>
          </ac:spMkLst>
        </pc:spChg>
        <pc:picChg chg="add del mod">
          <ac:chgData name="Pernille Nailor" userId="S::pena@kb.dk::d0dd9b06-7ca3-4510-a97b-de4bba1b46cf" providerId="AD" clId="Web-{D8F68B44-C8D5-4256-A971-5484C1AABFB7}" dt="2022-05-09T12:01:26.214" v="198"/>
          <ac:picMkLst>
            <pc:docMk/>
            <pc:sldMk cId="4267067545" sldId="337"/>
            <ac:picMk id="8" creationId="{7731F0C7-EA34-0667-7EF3-AD293BAA67EF}"/>
          </ac:picMkLst>
        </pc:picChg>
        <pc:picChg chg="add del mod">
          <ac:chgData name="Pernille Nailor" userId="S::pena@kb.dk::d0dd9b06-7ca3-4510-a97b-de4bba1b46cf" providerId="AD" clId="Web-{D8F68B44-C8D5-4256-A971-5484C1AABFB7}" dt="2022-05-09T12:01:26.214" v="197"/>
          <ac:picMkLst>
            <pc:docMk/>
            <pc:sldMk cId="4267067545" sldId="337"/>
            <ac:picMk id="9" creationId="{FC3815B6-CFBA-24AA-D440-E1FD45961329}"/>
          </ac:picMkLst>
        </pc:picChg>
        <pc:picChg chg="add del mod">
          <ac:chgData name="Pernille Nailor" userId="S::pena@kb.dk::d0dd9b06-7ca3-4510-a97b-de4bba1b46cf" providerId="AD" clId="Web-{D8F68B44-C8D5-4256-A971-5484C1AABFB7}" dt="2022-05-09T12:02:56.904" v="206"/>
          <ac:picMkLst>
            <pc:docMk/>
            <pc:sldMk cId="4267067545" sldId="337"/>
            <ac:picMk id="10" creationId="{413487AE-1C5C-C450-576B-837DFDB23006}"/>
          </ac:picMkLst>
        </pc:picChg>
        <pc:picChg chg="add mod">
          <ac:chgData name="Pernille Nailor" userId="S::pena@kb.dk::d0dd9b06-7ca3-4510-a97b-de4bba1b46cf" providerId="AD" clId="Web-{D8F68B44-C8D5-4256-A971-5484C1AABFB7}" dt="2022-05-09T12:03:04.889" v="208"/>
          <ac:picMkLst>
            <pc:docMk/>
            <pc:sldMk cId="4267067545" sldId="337"/>
            <ac:picMk id="11" creationId="{6CF3B746-3670-ADC9-E01E-1329334A1BE8}"/>
          </ac:picMkLst>
        </pc:picChg>
        <pc:picChg chg="add mod">
          <ac:chgData name="Pernille Nailor" userId="S::pena@kb.dk::d0dd9b06-7ca3-4510-a97b-de4bba1b46cf" providerId="AD" clId="Web-{D8F68B44-C8D5-4256-A971-5484C1AABFB7}" dt="2022-05-09T12:05:28.017" v="214" actId="1076"/>
          <ac:picMkLst>
            <pc:docMk/>
            <pc:sldMk cId="4267067545" sldId="337"/>
            <ac:picMk id="12" creationId="{C84FB98C-3AF0-B649-10EE-F34588FFBBD2}"/>
          </ac:picMkLst>
        </pc:picChg>
      </pc:sldChg>
    </pc:docChg>
  </pc:docChgLst>
  <pc:docChgLst>
    <pc:chgData name="Pernille Nailor" userId="S::pena@kb.dk::d0dd9b06-7ca3-4510-a97b-de4bba1b46cf" providerId="AD" clId="Web-{2E0A761F-37AA-437F-921B-6C799901CD82}"/>
    <pc:docChg chg="addSld delSld modSld sldOrd">
      <pc:chgData name="Pernille Nailor" userId="S::pena@kb.dk::d0dd9b06-7ca3-4510-a97b-de4bba1b46cf" providerId="AD" clId="Web-{2E0A761F-37AA-437F-921B-6C799901CD82}" dt="2022-05-09T09:52:09.186" v="513" actId="20577"/>
      <pc:docMkLst>
        <pc:docMk/>
      </pc:docMkLst>
      <pc:sldChg chg="modSp">
        <pc:chgData name="Pernille Nailor" userId="S::pena@kb.dk::d0dd9b06-7ca3-4510-a97b-de4bba1b46cf" providerId="AD" clId="Web-{2E0A761F-37AA-437F-921B-6C799901CD82}" dt="2022-05-09T09:31:26.008" v="278" actId="20577"/>
        <pc:sldMkLst>
          <pc:docMk/>
          <pc:sldMk cId="3868531933" sldId="305"/>
        </pc:sldMkLst>
        <pc:spChg chg="mod">
          <ac:chgData name="Pernille Nailor" userId="S::pena@kb.dk::d0dd9b06-7ca3-4510-a97b-de4bba1b46cf" providerId="AD" clId="Web-{2E0A761F-37AA-437F-921B-6C799901CD82}" dt="2022-05-09T09:31:26.008" v="278" actId="20577"/>
          <ac:spMkLst>
            <pc:docMk/>
            <pc:sldMk cId="3868531933" sldId="305"/>
            <ac:spMk id="2" creationId="{2C7C293D-4DAC-86FD-A399-F1A5167521E5}"/>
          </ac:spMkLst>
        </pc:spChg>
      </pc:sldChg>
      <pc:sldChg chg="modSp">
        <pc:chgData name="Pernille Nailor" userId="S::pena@kb.dk::d0dd9b06-7ca3-4510-a97b-de4bba1b46cf" providerId="AD" clId="Web-{2E0A761F-37AA-437F-921B-6C799901CD82}" dt="2022-05-09T09:33:46.515" v="307" actId="20577"/>
        <pc:sldMkLst>
          <pc:docMk/>
          <pc:sldMk cId="3848062626" sldId="307"/>
        </pc:sldMkLst>
        <pc:spChg chg="mod">
          <ac:chgData name="Pernille Nailor" userId="S::pena@kb.dk::d0dd9b06-7ca3-4510-a97b-de4bba1b46cf" providerId="AD" clId="Web-{2E0A761F-37AA-437F-921B-6C799901CD82}" dt="2022-05-09T09:33:46.515" v="307" actId="20577"/>
          <ac:spMkLst>
            <pc:docMk/>
            <pc:sldMk cId="3848062626" sldId="307"/>
            <ac:spMk id="2" creationId="{00000000-0000-0000-0000-000000000000}"/>
          </ac:spMkLst>
        </pc:spChg>
        <pc:spChg chg="mod">
          <ac:chgData name="Pernille Nailor" userId="S::pena@kb.dk::d0dd9b06-7ca3-4510-a97b-de4bba1b46cf" providerId="AD" clId="Web-{2E0A761F-37AA-437F-921B-6C799901CD82}" dt="2022-05-09T09:32:08.369" v="280" actId="20577"/>
          <ac:spMkLst>
            <pc:docMk/>
            <pc:sldMk cId="3848062626" sldId="307"/>
            <ac:spMk id="6" creationId="{00000000-0000-0000-0000-000000000000}"/>
          </ac:spMkLst>
        </pc:spChg>
      </pc:sldChg>
      <pc:sldChg chg="modSp">
        <pc:chgData name="Pernille Nailor" userId="S::pena@kb.dk::d0dd9b06-7ca3-4510-a97b-de4bba1b46cf" providerId="AD" clId="Web-{2E0A761F-37AA-437F-921B-6C799901CD82}" dt="2022-05-09T09:35:34.615" v="348" actId="20577"/>
        <pc:sldMkLst>
          <pc:docMk/>
          <pc:sldMk cId="2156048413" sldId="308"/>
        </pc:sldMkLst>
        <pc:spChg chg="mod">
          <ac:chgData name="Pernille Nailor" userId="S::pena@kb.dk::d0dd9b06-7ca3-4510-a97b-de4bba1b46cf" providerId="AD" clId="Web-{2E0A761F-37AA-437F-921B-6C799901CD82}" dt="2022-05-09T09:35:34.615" v="348" actId="20577"/>
          <ac:spMkLst>
            <pc:docMk/>
            <pc:sldMk cId="2156048413" sldId="308"/>
            <ac:spMk id="2" creationId="{00000000-0000-0000-0000-000000000000}"/>
          </ac:spMkLst>
        </pc:spChg>
      </pc:sldChg>
      <pc:sldChg chg="modSp del">
        <pc:chgData name="Pernille Nailor" userId="S::pena@kb.dk::d0dd9b06-7ca3-4510-a97b-de4bba1b46cf" providerId="AD" clId="Web-{2E0A761F-37AA-437F-921B-6C799901CD82}" dt="2022-05-09T09:30:30.333" v="276"/>
        <pc:sldMkLst>
          <pc:docMk/>
          <pc:sldMk cId="1268179441" sldId="314"/>
        </pc:sldMkLst>
        <pc:spChg chg="mod">
          <ac:chgData name="Pernille Nailor" userId="S::pena@kb.dk::d0dd9b06-7ca3-4510-a97b-de4bba1b46cf" providerId="AD" clId="Web-{2E0A761F-37AA-437F-921B-6C799901CD82}" dt="2022-05-09T09:23:04.808" v="159" actId="20577"/>
          <ac:spMkLst>
            <pc:docMk/>
            <pc:sldMk cId="1268179441" sldId="314"/>
            <ac:spMk id="2" creationId="{00000000-0000-0000-0000-000000000000}"/>
          </ac:spMkLst>
        </pc:spChg>
      </pc:sldChg>
      <pc:sldChg chg="del">
        <pc:chgData name="Pernille Nailor" userId="S::pena@kb.dk::d0dd9b06-7ca3-4510-a97b-de4bba1b46cf" providerId="AD" clId="Web-{2E0A761F-37AA-437F-921B-6C799901CD82}" dt="2022-05-09T09:21:21.224" v="140"/>
        <pc:sldMkLst>
          <pc:docMk/>
          <pc:sldMk cId="3739766717" sldId="318"/>
        </pc:sldMkLst>
      </pc:sldChg>
      <pc:sldChg chg="del">
        <pc:chgData name="Pernille Nailor" userId="S::pena@kb.dk::d0dd9b06-7ca3-4510-a97b-de4bba1b46cf" providerId="AD" clId="Web-{2E0A761F-37AA-437F-921B-6C799901CD82}" dt="2022-05-09T09:17:24.789" v="89"/>
        <pc:sldMkLst>
          <pc:docMk/>
          <pc:sldMk cId="1818872604" sldId="319"/>
        </pc:sldMkLst>
      </pc:sldChg>
      <pc:sldChg chg="addSp delSp modSp add replId">
        <pc:chgData name="Pernille Nailor" userId="S::pena@kb.dk::d0dd9b06-7ca3-4510-a97b-de4bba1b46cf" providerId="AD" clId="Web-{2E0A761F-37AA-437F-921B-6C799901CD82}" dt="2022-05-09T09:49:53.835" v="499" actId="20577"/>
        <pc:sldMkLst>
          <pc:docMk/>
          <pc:sldMk cId="2060818699" sldId="322"/>
        </pc:sldMkLst>
        <pc:spChg chg="add del mod">
          <ac:chgData name="Pernille Nailor" userId="S::pena@kb.dk::d0dd9b06-7ca3-4510-a97b-de4bba1b46cf" providerId="AD" clId="Web-{2E0A761F-37AA-437F-921B-6C799901CD82}" dt="2022-05-09T09:13:24.978" v="5"/>
          <ac:spMkLst>
            <pc:docMk/>
            <pc:sldMk cId="2060818699" sldId="322"/>
            <ac:spMk id="2" creationId="{8F2C7DEB-2C17-B3E9-8F8F-C80DDB0A8240}"/>
          </ac:spMkLst>
        </pc:spChg>
        <pc:spChg chg="add mod">
          <ac:chgData name="Pernille Nailor" userId="S::pena@kb.dk::d0dd9b06-7ca3-4510-a97b-de4bba1b46cf" providerId="AD" clId="Web-{2E0A761F-37AA-437F-921B-6C799901CD82}" dt="2022-05-09T09:13:32.198" v="12" actId="20577"/>
          <ac:spMkLst>
            <pc:docMk/>
            <pc:sldMk cId="2060818699" sldId="322"/>
            <ac:spMk id="4" creationId="{30580C14-E868-95F3-E29A-E5E64E5962DD}"/>
          </ac:spMkLst>
        </pc:spChg>
        <pc:spChg chg="add del mod">
          <ac:chgData name="Pernille Nailor" userId="S::pena@kb.dk::d0dd9b06-7ca3-4510-a97b-de4bba1b46cf" providerId="AD" clId="Web-{2E0A761F-37AA-437F-921B-6C799901CD82}" dt="2022-05-09T09:14:59.390" v="62"/>
          <ac:spMkLst>
            <pc:docMk/>
            <pc:sldMk cId="2060818699" sldId="322"/>
            <ac:spMk id="5" creationId="{0AB469DC-ACE1-F886-4C67-7ABED3DF11A5}"/>
          </ac:spMkLst>
        </pc:spChg>
        <pc:spChg chg="add mod">
          <ac:chgData name="Pernille Nailor" userId="S::pena@kb.dk::d0dd9b06-7ca3-4510-a97b-de4bba1b46cf" providerId="AD" clId="Web-{2E0A761F-37AA-437F-921B-6C799901CD82}" dt="2022-05-09T09:16:01.393" v="76" actId="20577"/>
          <ac:spMkLst>
            <pc:docMk/>
            <pc:sldMk cId="2060818699" sldId="322"/>
            <ac:spMk id="6" creationId="{F001FF33-9FFE-90F7-E5D1-17D9A5EE1CA7}"/>
          </ac:spMkLst>
        </pc:spChg>
        <pc:spChg chg="add mod">
          <ac:chgData name="Pernille Nailor" userId="S::pena@kb.dk::d0dd9b06-7ca3-4510-a97b-de4bba1b46cf" providerId="AD" clId="Web-{2E0A761F-37AA-437F-921B-6C799901CD82}" dt="2022-05-09T09:48:43.034" v="496" actId="20577"/>
          <ac:spMkLst>
            <pc:docMk/>
            <pc:sldMk cId="2060818699" sldId="322"/>
            <ac:spMk id="9" creationId="{2078A52E-E74F-B572-DD59-38D96CDBEA28}"/>
          </ac:spMkLst>
        </pc:spChg>
        <pc:spChg chg="add mod">
          <ac:chgData name="Pernille Nailor" userId="S::pena@kb.dk::d0dd9b06-7ca3-4510-a97b-de4bba1b46cf" providerId="AD" clId="Web-{2E0A761F-37AA-437F-921B-6C799901CD82}" dt="2022-05-09T09:49:53.835" v="499" actId="20577"/>
          <ac:spMkLst>
            <pc:docMk/>
            <pc:sldMk cId="2060818699" sldId="322"/>
            <ac:spMk id="10" creationId="{4F19BA79-15D6-6518-18F9-DACC81B156B3}"/>
          </ac:spMkLst>
        </pc:spChg>
        <pc:picChg chg="del">
          <ac:chgData name="Pernille Nailor" userId="S::pena@kb.dk::d0dd9b06-7ca3-4510-a97b-de4bba1b46cf" providerId="AD" clId="Web-{2E0A761F-37AA-437F-921B-6C799901CD82}" dt="2022-05-09T09:13:09.884" v="1"/>
          <ac:picMkLst>
            <pc:docMk/>
            <pc:sldMk cId="2060818699" sldId="322"/>
            <ac:picMk id="8" creationId="{9EAADA53-C5A2-F907-033A-A81E61986126}"/>
          </ac:picMkLst>
        </pc:picChg>
      </pc:sldChg>
      <pc:sldChg chg="modSp">
        <pc:chgData name="Pernille Nailor" userId="S::pena@kb.dk::d0dd9b06-7ca3-4510-a97b-de4bba1b46cf" providerId="AD" clId="Web-{2E0A761F-37AA-437F-921B-6C799901CD82}" dt="2022-05-09T09:52:09.186" v="513" actId="20577"/>
        <pc:sldMkLst>
          <pc:docMk/>
          <pc:sldMk cId="809645773" sldId="323"/>
        </pc:sldMkLst>
        <pc:spChg chg="mod">
          <ac:chgData name="Pernille Nailor" userId="S::pena@kb.dk::d0dd9b06-7ca3-4510-a97b-de4bba1b46cf" providerId="AD" clId="Web-{2E0A761F-37AA-437F-921B-6C799901CD82}" dt="2022-05-09T09:52:09.186" v="513" actId="20577"/>
          <ac:spMkLst>
            <pc:docMk/>
            <pc:sldMk cId="809645773" sldId="323"/>
            <ac:spMk id="9" creationId="{2078A52E-E74F-B572-DD59-38D96CDBEA28}"/>
          </ac:spMkLst>
        </pc:spChg>
      </pc:sldChg>
      <pc:sldChg chg="addSp delSp modSp add replId">
        <pc:chgData name="Pernille Nailor" userId="S::pena@kb.dk::d0dd9b06-7ca3-4510-a97b-de4bba1b46cf" providerId="AD" clId="Web-{2E0A761F-37AA-437F-921B-6C799901CD82}" dt="2022-05-09T09:45:08.616" v="495" actId="20577"/>
        <pc:sldMkLst>
          <pc:docMk/>
          <pc:sldMk cId="1647971538" sldId="324"/>
        </pc:sldMkLst>
        <pc:spChg chg="add del">
          <ac:chgData name="Pernille Nailor" userId="S::pena@kb.dk::d0dd9b06-7ca3-4510-a97b-de4bba1b46cf" providerId="AD" clId="Web-{2E0A761F-37AA-437F-921B-6C799901CD82}" dt="2022-05-09T09:40:01.396" v="430"/>
          <ac:spMkLst>
            <pc:docMk/>
            <pc:sldMk cId="1647971538" sldId="324"/>
            <ac:spMk id="6" creationId="{308C5243-3D3D-73C4-4F2C-A509F1EFB133}"/>
          </ac:spMkLst>
        </pc:spChg>
        <pc:spChg chg="add mod">
          <ac:chgData name="Pernille Nailor" userId="S::pena@kb.dk::d0dd9b06-7ca3-4510-a97b-de4bba1b46cf" providerId="AD" clId="Web-{2E0A761F-37AA-437F-921B-6C799901CD82}" dt="2022-05-09T09:45:08.616" v="495" actId="20577"/>
          <ac:spMkLst>
            <pc:docMk/>
            <pc:sldMk cId="1647971538" sldId="324"/>
            <ac:spMk id="7" creationId="{B71645E6-0A5F-DA06-D142-3535BE8A1F37}"/>
          </ac:spMkLst>
        </pc:spChg>
        <pc:spChg chg="mod">
          <ac:chgData name="Pernille Nailor" userId="S::pena@kb.dk::d0dd9b06-7ca3-4510-a97b-de4bba1b46cf" providerId="AD" clId="Web-{2E0A761F-37AA-437F-921B-6C799901CD82}" dt="2022-05-09T09:20:05.720" v="122" actId="20577"/>
          <ac:spMkLst>
            <pc:docMk/>
            <pc:sldMk cId="1647971538" sldId="324"/>
            <ac:spMk id="9" creationId="{2078A52E-E74F-B572-DD59-38D96CDBEA28}"/>
          </ac:spMkLst>
        </pc:spChg>
        <pc:spChg chg="mod">
          <ac:chgData name="Pernille Nailor" userId="S::pena@kb.dk::d0dd9b06-7ca3-4510-a97b-de4bba1b46cf" providerId="AD" clId="Web-{2E0A761F-37AA-437F-921B-6C799901CD82}" dt="2022-05-09T09:17:55.869" v="101" actId="20577"/>
          <ac:spMkLst>
            <pc:docMk/>
            <pc:sldMk cId="1647971538" sldId="324"/>
            <ac:spMk id="10" creationId="{4F19BA79-15D6-6518-18F9-DACC81B156B3}"/>
          </ac:spMkLst>
        </pc:spChg>
        <pc:picChg chg="add mod">
          <ac:chgData name="Pernille Nailor" userId="S::pena@kb.dk::d0dd9b06-7ca3-4510-a97b-de4bba1b46cf" providerId="AD" clId="Web-{2E0A761F-37AA-437F-921B-6C799901CD82}" dt="2022-05-09T09:21:13.989" v="139" actId="1076"/>
          <ac:picMkLst>
            <pc:docMk/>
            <pc:sldMk cId="1647971538" sldId="324"/>
            <ac:picMk id="2" creationId="{BB6CE60B-87A7-1ADA-1AED-806BC93E68E7}"/>
          </ac:picMkLst>
        </pc:picChg>
        <pc:picChg chg="add mod">
          <ac:chgData name="Pernille Nailor" userId="S::pena@kb.dk::d0dd9b06-7ca3-4510-a97b-de4bba1b46cf" providerId="AD" clId="Web-{2E0A761F-37AA-437F-921B-6C799901CD82}" dt="2022-05-09T09:20:56.097" v="131" actId="1076"/>
          <ac:picMkLst>
            <pc:docMk/>
            <pc:sldMk cId="1647971538" sldId="324"/>
            <ac:picMk id="4" creationId="{BF444D8C-0A84-3D7B-E75A-3B9DAF2C4803}"/>
          </ac:picMkLst>
        </pc:picChg>
      </pc:sldChg>
      <pc:sldChg chg="modSp">
        <pc:chgData name="Pernille Nailor" userId="S::pena@kb.dk::d0dd9b06-7ca3-4510-a97b-de4bba1b46cf" providerId="AD" clId="Web-{2E0A761F-37AA-437F-921B-6C799901CD82}" dt="2022-05-09T09:43:40.689" v="474" actId="20577"/>
        <pc:sldMkLst>
          <pc:docMk/>
          <pc:sldMk cId="3061447435" sldId="325"/>
        </pc:sldMkLst>
        <pc:spChg chg="mod">
          <ac:chgData name="Pernille Nailor" userId="S::pena@kb.dk::d0dd9b06-7ca3-4510-a97b-de4bba1b46cf" providerId="AD" clId="Web-{2E0A761F-37AA-437F-921B-6C799901CD82}" dt="2022-05-09T09:43:40.689" v="474" actId="20577"/>
          <ac:spMkLst>
            <pc:docMk/>
            <pc:sldMk cId="3061447435" sldId="325"/>
            <ac:spMk id="8" creationId="{E60849DA-097E-E8D3-8506-D62A5E860D73}"/>
          </ac:spMkLst>
        </pc:spChg>
      </pc:sldChg>
      <pc:sldChg chg="modSp">
        <pc:chgData name="Pernille Nailor" userId="S::pena@kb.dk::d0dd9b06-7ca3-4510-a97b-de4bba1b46cf" providerId="AD" clId="Web-{2E0A761F-37AA-437F-921B-6C799901CD82}" dt="2022-05-09T09:37:30.934" v="417" actId="20577"/>
        <pc:sldMkLst>
          <pc:docMk/>
          <pc:sldMk cId="4189425184" sldId="326"/>
        </pc:sldMkLst>
        <pc:spChg chg="mod">
          <ac:chgData name="Pernille Nailor" userId="S::pena@kb.dk::d0dd9b06-7ca3-4510-a97b-de4bba1b46cf" providerId="AD" clId="Web-{2E0A761F-37AA-437F-921B-6C799901CD82}" dt="2022-05-09T09:37:30.934" v="417" actId="20577"/>
          <ac:spMkLst>
            <pc:docMk/>
            <pc:sldMk cId="4189425184" sldId="326"/>
            <ac:spMk id="2" creationId="{AA106435-390B-F83E-2A35-30803078BA31}"/>
          </ac:spMkLst>
        </pc:spChg>
      </pc:sldChg>
      <pc:sldChg chg="addSp delSp modSp ord addAnim delAnim">
        <pc:chgData name="Pernille Nailor" userId="S::pena@kb.dk::d0dd9b06-7ca3-4510-a97b-de4bba1b46cf" providerId="AD" clId="Web-{2E0A761F-37AA-437F-921B-6C799901CD82}" dt="2022-05-09T09:39:16.940" v="426" actId="20577"/>
        <pc:sldMkLst>
          <pc:docMk/>
          <pc:sldMk cId="3864763593" sldId="327"/>
        </pc:sldMkLst>
        <pc:spChg chg="add del">
          <ac:chgData name="Pernille Nailor" userId="S::pena@kb.dk::d0dd9b06-7ca3-4510-a97b-de4bba1b46cf" providerId="AD" clId="Web-{2E0A761F-37AA-437F-921B-6C799901CD82}" dt="2022-05-09T09:24:08.483" v="172"/>
          <ac:spMkLst>
            <pc:docMk/>
            <pc:sldMk cId="3864763593" sldId="327"/>
            <ac:spMk id="5" creationId="{4D632025-CB12-A5CC-6226-8820FAB14953}"/>
          </ac:spMkLst>
        </pc:spChg>
        <pc:spChg chg="add mod">
          <ac:chgData name="Pernille Nailor" userId="S::pena@kb.dk::d0dd9b06-7ca3-4510-a97b-de4bba1b46cf" providerId="AD" clId="Web-{2E0A761F-37AA-437F-921B-6C799901CD82}" dt="2022-05-09T09:39:16.940" v="426" actId="20577"/>
          <ac:spMkLst>
            <pc:docMk/>
            <pc:sldMk cId="3864763593" sldId="327"/>
            <ac:spMk id="7" creationId="{BD949923-6D40-680B-F5BD-9FB24F184E9C}"/>
          </ac:spMkLst>
        </pc:spChg>
        <pc:spChg chg="add del mod">
          <ac:chgData name="Pernille Nailor" userId="S::pena@kb.dk::d0dd9b06-7ca3-4510-a97b-de4bba1b46cf" providerId="AD" clId="Web-{2E0A761F-37AA-437F-921B-6C799901CD82}" dt="2022-05-09T09:25:38.316" v="200"/>
          <ac:spMkLst>
            <pc:docMk/>
            <pc:sldMk cId="3864763593" sldId="327"/>
            <ac:spMk id="12" creationId="{E835C306-2FCF-318B-861A-39B93BE026F6}"/>
          </ac:spMkLst>
        </pc:spChg>
        <pc:spChg chg="add mod">
          <ac:chgData name="Pernille Nailor" userId="S::pena@kb.dk::d0dd9b06-7ca3-4510-a97b-de4bba1b46cf" providerId="AD" clId="Web-{2E0A761F-37AA-437F-921B-6C799901CD82}" dt="2022-05-09T09:30:19.957" v="272" actId="1076"/>
          <ac:spMkLst>
            <pc:docMk/>
            <pc:sldMk cId="3864763593" sldId="327"/>
            <ac:spMk id="20" creationId="{38581F01-EF2D-7D9C-BB30-2B5C0A2D52F3}"/>
          </ac:spMkLst>
        </pc:spChg>
        <pc:spChg chg="add del mod">
          <ac:chgData name="Pernille Nailor" userId="S::pena@kb.dk::d0dd9b06-7ca3-4510-a97b-de4bba1b46cf" providerId="AD" clId="Web-{2E0A761F-37AA-437F-921B-6C799901CD82}" dt="2022-05-09T09:27:31.573" v="235"/>
          <ac:spMkLst>
            <pc:docMk/>
            <pc:sldMk cId="3864763593" sldId="327"/>
            <ac:spMk id="22" creationId="{A8A2E5D2-E100-28FF-835F-0572A2D3DDB7}"/>
          </ac:spMkLst>
        </pc:spChg>
        <pc:spChg chg="add mod">
          <ac:chgData name="Pernille Nailor" userId="S::pena@kb.dk::d0dd9b06-7ca3-4510-a97b-de4bba1b46cf" providerId="AD" clId="Web-{2E0A761F-37AA-437F-921B-6C799901CD82}" dt="2022-05-09T09:30:19.988" v="273" actId="1076"/>
          <ac:spMkLst>
            <pc:docMk/>
            <pc:sldMk cId="3864763593" sldId="327"/>
            <ac:spMk id="24" creationId="{3225BFE9-25B7-6CFA-5A43-191562E1A35A}"/>
          </ac:spMkLst>
        </pc:spChg>
        <pc:spChg chg="add mod">
          <ac:chgData name="Pernille Nailor" userId="S::pena@kb.dk::d0dd9b06-7ca3-4510-a97b-de4bba1b46cf" providerId="AD" clId="Web-{2E0A761F-37AA-437F-921B-6C799901CD82}" dt="2022-05-09T09:29:33.751" v="257" actId="20577"/>
          <ac:spMkLst>
            <pc:docMk/>
            <pc:sldMk cId="3864763593" sldId="327"/>
            <ac:spMk id="26" creationId="{99E3DE7F-21AC-E032-D8DF-C69EB278DB86}"/>
          </ac:spMkLst>
        </pc:spChg>
        <pc:spChg chg="add mod">
          <ac:chgData name="Pernille Nailor" userId="S::pena@kb.dk::d0dd9b06-7ca3-4510-a97b-de4bba1b46cf" providerId="AD" clId="Web-{2E0A761F-37AA-437F-921B-6C799901CD82}" dt="2022-05-09T09:28:01.434" v="241" actId="1076"/>
          <ac:spMkLst>
            <pc:docMk/>
            <pc:sldMk cId="3864763593" sldId="327"/>
            <ac:spMk id="55" creationId="{BECEE119-D7DB-5FD3-12AC-339123AD823E}"/>
          </ac:spMkLst>
        </pc:spChg>
        <pc:graphicFrameChg chg="add del mod ord modGraphic">
          <ac:chgData name="Pernille Nailor" userId="S::pena@kb.dk::d0dd9b06-7ca3-4510-a97b-de4bba1b46cf" providerId="AD" clId="Web-{2E0A761F-37AA-437F-921B-6C799901CD82}" dt="2022-05-09T09:25:14.049" v="196"/>
          <ac:graphicFrameMkLst>
            <pc:docMk/>
            <pc:sldMk cId="3864763593" sldId="327"/>
            <ac:graphicFrameMk id="47" creationId="{8D6F9044-3F3D-1537-6956-E4E2BAF9342B}"/>
          </ac:graphicFrameMkLst>
        </pc:graphicFrameChg>
        <pc:picChg chg="add del mod">
          <ac:chgData name="Pernille Nailor" userId="S::pena@kb.dk::d0dd9b06-7ca3-4510-a97b-de4bba1b46cf" providerId="AD" clId="Web-{2E0A761F-37AA-437F-921B-6C799901CD82}" dt="2022-05-09T09:24:25.515" v="176"/>
          <ac:picMkLst>
            <pc:docMk/>
            <pc:sldMk cId="3864763593" sldId="327"/>
            <ac:picMk id="10" creationId="{05B4160D-1A37-2869-3B9E-4FD31A999434}"/>
          </ac:picMkLst>
        </pc:picChg>
        <pc:picChg chg="add del">
          <ac:chgData name="Pernille Nailor" userId="S::pena@kb.dk::d0dd9b06-7ca3-4510-a97b-de4bba1b46cf" providerId="AD" clId="Web-{2E0A761F-37AA-437F-921B-6C799901CD82}" dt="2022-05-09T09:24:49.345" v="178"/>
          <ac:picMkLst>
            <pc:docMk/>
            <pc:sldMk cId="3864763593" sldId="327"/>
            <ac:picMk id="14" creationId="{CC744F9B-273F-F5E7-DB55-4DE8AB17B593}"/>
          </ac:picMkLst>
        </pc:picChg>
        <pc:picChg chg="add mod">
          <ac:chgData name="Pernille Nailor" userId="S::pena@kb.dk::d0dd9b06-7ca3-4510-a97b-de4bba1b46cf" providerId="AD" clId="Web-{2E0A761F-37AA-437F-921B-6C799901CD82}" dt="2022-05-09T09:30:19.926" v="270" actId="1076"/>
          <ac:picMkLst>
            <pc:docMk/>
            <pc:sldMk cId="3864763593" sldId="327"/>
            <ac:picMk id="16" creationId="{B638AB92-C50D-016A-1315-0E05CF780DB7}"/>
          </ac:picMkLst>
        </pc:picChg>
        <pc:picChg chg="add mod">
          <ac:chgData name="Pernille Nailor" userId="S::pena@kb.dk::d0dd9b06-7ca3-4510-a97b-de4bba1b46cf" providerId="AD" clId="Web-{2E0A761F-37AA-437F-921B-6C799901CD82}" dt="2022-05-09T09:30:19.941" v="271" actId="1076"/>
          <ac:picMkLst>
            <pc:docMk/>
            <pc:sldMk cId="3864763593" sldId="327"/>
            <ac:picMk id="18" creationId="{D4E0DC46-CA3D-6633-7623-FBB185ABBC2E}"/>
          </ac:picMkLst>
        </pc:picChg>
        <pc:picChg chg="add mod">
          <ac:chgData name="Pernille Nailor" userId="S::pena@kb.dk::d0dd9b06-7ca3-4510-a97b-de4bba1b46cf" providerId="AD" clId="Web-{2E0A761F-37AA-437F-921B-6C799901CD82}" dt="2022-05-09T09:28:05.668" v="242" actId="1076"/>
          <ac:picMkLst>
            <pc:docMk/>
            <pc:sldMk cId="3864763593" sldId="327"/>
            <ac:picMk id="28" creationId="{E89A8ACB-F7CA-E4FC-5129-EEA9AEC3D234}"/>
          </ac:picMkLst>
        </pc:picChg>
        <pc:picChg chg="add mod">
          <ac:chgData name="Pernille Nailor" userId="S::pena@kb.dk::d0dd9b06-7ca3-4510-a97b-de4bba1b46cf" providerId="AD" clId="Web-{2E0A761F-37AA-437F-921B-6C799901CD82}" dt="2022-05-09T09:28:35.920" v="246" actId="1076"/>
          <ac:picMkLst>
            <pc:docMk/>
            <pc:sldMk cId="3864763593" sldId="327"/>
            <ac:picMk id="30" creationId="{DF93A227-FA66-C112-C088-6086C26DAE12}"/>
          </ac:picMkLst>
        </pc:picChg>
        <pc:picChg chg="add mod">
          <ac:chgData name="Pernille Nailor" userId="S::pena@kb.dk::d0dd9b06-7ca3-4510-a97b-de4bba1b46cf" providerId="AD" clId="Web-{2E0A761F-37AA-437F-921B-6C799901CD82}" dt="2022-05-09T09:28:17.856" v="243" actId="1076"/>
          <ac:picMkLst>
            <pc:docMk/>
            <pc:sldMk cId="3864763593" sldId="327"/>
            <ac:picMk id="32" creationId="{5AE47A6A-97BB-7D79-C6BB-3D6AB8C518BA}"/>
          </ac:picMkLst>
        </pc:picChg>
        <pc:picChg chg="add del">
          <ac:chgData name="Pernille Nailor" userId="S::pena@kb.dk::d0dd9b06-7ca3-4510-a97b-de4bba1b46cf" providerId="AD" clId="Web-{2E0A761F-37AA-437F-921B-6C799901CD82}" dt="2022-05-09T09:28:26.685" v="245"/>
          <ac:picMkLst>
            <pc:docMk/>
            <pc:sldMk cId="3864763593" sldId="327"/>
            <ac:picMk id="34" creationId="{AF21FBCF-1FFE-A4AA-ABD9-A569830926D4}"/>
          </ac:picMkLst>
        </pc:picChg>
        <pc:picChg chg="add mod">
          <ac:chgData name="Pernille Nailor" userId="S::pena@kb.dk::d0dd9b06-7ca3-4510-a97b-de4bba1b46cf" providerId="AD" clId="Web-{2E0A761F-37AA-437F-921B-6C799901CD82}" dt="2022-05-09T09:28:20.450" v="244" actId="1076"/>
          <ac:picMkLst>
            <pc:docMk/>
            <pc:sldMk cId="3864763593" sldId="327"/>
            <ac:picMk id="36" creationId="{64F0F280-63A3-D86C-BCEF-502EEDBAA806}"/>
          </ac:picMkLst>
        </pc:picChg>
        <pc:picChg chg="add mod">
          <ac:chgData name="Pernille Nailor" userId="S::pena@kb.dk::d0dd9b06-7ca3-4510-a97b-de4bba1b46cf" providerId="AD" clId="Web-{2E0A761F-37AA-437F-921B-6C799901CD82}" dt="2022-05-09T09:30:20.035" v="275" actId="1076"/>
          <ac:picMkLst>
            <pc:docMk/>
            <pc:sldMk cId="3864763593" sldId="327"/>
            <ac:picMk id="38" creationId="{B12A07C2-8885-5BF0-A032-D622F4850E40}"/>
          </ac:picMkLst>
        </pc:picChg>
        <pc:picChg chg="add mod">
          <ac:chgData name="Pernille Nailor" userId="S::pena@kb.dk::d0dd9b06-7ca3-4510-a97b-de4bba1b46cf" providerId="AD" clId="Web-{2E0A761F-37AA-437F-921B-6C799901CD82}" dt="2022-05-09T09:30:20.004" v="274" actId="1076"/>
          <ac:picMkLst>
            <pc:docMk/>
            <pc:sldMk cId="3864763593" sldId="327"/>
            <ac:picMk id="40" creationId="{F5744171-5ED4-F378-FC5E-85589B4178CD}"/>
          </ac:picMkLst>
        </pc:picChg>
        <pc:picChg chg="add mod">
          <ac:chgData name="Pernille Nailor" userId="S::pena@kb.dk::d0dd9b06-7ca3-4510-a97b-de4bba1b46cf" providerId="AD" clId="Web-{2E0A761F-37AA-437F-921B-6C799901CD82}" dt="2022-05-09T09:29:49.908" v="260" actId="1076"/>
          <ac:picMkLst>
            <pc:docMk/>
            <pc:sldMk cId="3864763593" sldId="327"/>
            <ac:picMk id="42" creationId="{EF875E21-7CAC-66C4-D776-131DADBB07FE}"/>
          </ac:picMkLst>
        </pc:picChg>
        <pc:picChg chg="add mod">
          <ac:chgData name="Pernille Nailor" userId="S::pena@kb.dk::d0dd9b06-7ca3-4510-a97b-de4bba1b46cf" providerId="AD" clId="Web-{2E0A761F-37AA-437F-921B-6C799901CD82}" dt="2022-05-09T09:29:39.955" v="258" actId="1076"/>
          <ac:picMkLst>
            <pc:docMk/>
            <pc:sldMk cId="3864763593" sldId="327"/>
            <ac:picMk id="44" creationId="{3106BEEC-315C-5EC5-3878-E55654922512}"/>
          </ac:picMkLst>
        </pc:picChg>
        <pc:picChg chg="add mod">
          <ac:chgData name="Pernille Nailor" userId="S::pena@kb.dk::d0dd9b06-7ca3-4510-a97b-de4bba1b46cf" providerId="AD" clId="Web-{2E0A761F-37AA-437F-921B-6C799901CD82}" dt="2022-05-09T09:29:45.596" v="259" actId="1076"/>
          <ac:picMkLst>
            <pc:docMk/>
            <pc:sldMk cId="3864763593" sldId="327"/>
            <ac:picMk id="46" creationId="{4AA80776-47DE-0D90-659F-D64A6DB607B7}"/>
          </ac:picMkLst>
        </pc:picChg>
      </pc:sldChg>
      <pc:sldChg chg="modSp">
        <pc:chgData name="Pernille Nailor" userId="S::pena@kb.dk::d0dd9b06-7ca3-4510-a97b-de4bba1b46cf" providerId="AD" clId="Web-{2E0A761F-37AA-437F-921B-6C799901CD82}" dt="2022-05-09T09:36:26.962" v="402" actId="20577"/>
        <pc:sldMkLst>
          <pc:docMk/>
          <pc:sldMk cId="1348658995" sldId="328"/>
        </pc:sldMkLst>
        <pc:spChg chg="mod">
          <ac:chgData name="Pernille Nailor" userId="S::pena@kb.dk::d0dd9b06-7ca3-4510-a97b-de4bba1b46cf" providerId="AD" clId="Web-{2E0A761F-37AA-437F-921B-6C799901CD82}" dt="2022-05-09T09:36:26.962" v="402" actId="20577"/>
          <ac:spMkLst>
            <pc:docMk/>
            <pc:sldMk cId="1348658995" sldId="328"/>
            <ac:spMk id="3" creationId="{BED784B4-3A62-A3D1-3062-CDB3CAB1B370}"/>
          </ac:spMkLst>
        </pc:spChg>
      </pc:sldChg>
      <pc:sldChg chg="modSp">
        <pc:chgData name="Pernille Nailor" userId="S::pena@kb.dk::d0dd9b06-7ca3-4510-a97b-de4bba1b46cf" providerId="AD" clId="Web-{2E0A761F-37AA-437F-921B-6C799901CD82}" dt="2022-05-09T09:36:18.368" v="390" actId="1076"/>
        <pc:sldMkLst>
          <pc:docMk/>
          <pc:sldMk cId="82629686" sldId="329"/>
        </pc:sldMkLst>
        <pc:spChg chg="mod">
          <ac:chgData name="Pernille Nailor" userId="S::pena@kb.dk::d0dd9b06-7ca3-4510-a97b-de4bba1b46cf" providerId="AD" clId="Web-{2E0A761F-37AA-437F-921B-6C799901CD82}" dt="2022-05-09T09:36:18.368" v="390" actId="1076"/>
          <ac:spMkLst>
            <pc:docMk/>
            <pc:sldMk cId="82629686" sldId="329"/>
            <ac:spMk id="3" creationId="{B1F96EA7-212A-7003-17E3-3FD1AD040A9F}"/>
          </ac:spMkLst>
        </pc:spChg>
        <pc:spChg chg="mod">
          <ac:chgData name="Pernille Nailor" userId="S::pena@kb.dk::d0dd9b06-7ca3-4510-a97b-de4bba1b46cf" providerId="AD" clId="Web-{2E0A761F-37AA-437F-921B-6C799901CD82}" dt="2022-05-09T09:36:12.070" v="389" actId="1076"/>
          <ac:spMkLst>
            <pc:docMk/>
            <pc:sldMk cId="82629686" sldId="329"/>
            <ac:spMk id="5" creationId="{08504E2E-56C3-7BF2-7ACF-53AE46E306CF}"/>
          </ac:spMkLst>
        </pc:spChg>
      </pc:sldChg>
      <pc:sldChg chg="modSp">
        <pc:chgData name="Pernille Nailor" userId="S::pena@kb.dk::d0dd9b06-7ca3-4510-a97b-de4bba1b46cf" providerId="AD" clId="Web-{2E0A761F-37AA-437F-921B-6C799901CD82}" dt="2022-05-09T09:34:46.284" v="346" actId="20577"/>
        <pc:sldMkLst>
          <pc:docMk/>
          <pc:sldMk cId="3527055706" sldId="330"/>
        </pc:sldMkLst>
        <pc:spChg chg="mod">
          <ac:chgData name="Pernille Nailor" userId="S::pena@kb.dk::d0dd9b06-7ca3-4510-a97b-de4bba1b46cf" providerId="AD" clId="Web-{2E0A761F-37AA-437F-921B-6C799901CD82}" dt="2022-05-09T09:34:46.284" v="346" actId="20577"/>
          <ac:spMkLst>
            <pc:docMk/>
            <pc:sldMk cId="3527055706" sldId="330"/>
            <ac:spMk id="3" creationId="{88C98875-0B3D-03FC-00DE-222E1627D5D6}"/>
          </ac:spMkLst>
        </pc:spChg>
      </pc:sldChg>
      <pc:sldChg chg="modSp">
        <pc:chgData name="Pernille Nailor" userId="S::pena@kb.dk::d0dd9b06-7ca3-4510-a97b-de4bba1b46cf" providerId="AD" clId="Web-{2E0A761F-37AA-437F-921B-6C799901CD82}" dt="2022-05-09T09:33:27.624" v="303" actId="20577"/>
        <pc:sldMkLst>
          <pc:docMk/>
          <pc:sldMk cId="3059030025" sldId="331"/>
        </pc:sldMkLst>
        <pc:spChg chg="mod">
          <ac:chgData name="Pernille Nailor" userId="S::pena@kb.dk::d0dd9b06-7ca3-4510-a97b-de4bba1b46cf" providerId="AD" clId="Web-{2E0A761F-37AA-437F-921B-6C799901CD82}" dt="2022-05-09T09:33:27.624" v="303" actId="20577"/>
          <ac:spMkLst>
            <pc:docMk/>
            <pc:sldMk cId="3059030025" sldId="331"/>
            <ac:spMk id="3" creationId="{2FE829EB-A2D5-8F35-9579-E3BAB0DCFFA6}"/>
          </ac:spMkLst>
        </pc:spChg>
      </pc:sldChg>
    </pc:docChg>
  </pc:docChgLst>
  <pc:docChgLst>
    <pc:chgData name="Inger Louise Berling Hyams" userId="S::inhy@kb.dk::25914af6-f2de-4325-a350-6daae012a980" providerId="AD" clId="Web-{E8C8B61F-21EE-3A8C-6A81-1C541B5AA493}"/>
    <pc:docChg chg="modSld">
      <pc:chgData name="Inger Louise Berling Hyams" userId="S::inhy@kb.dk::25914af6-f2de-4325-a350-6daae012a980" providerId="AD" clId="Web-{E8C8B61F-21EE-3A8C-6A81-1C541B5AA493}" dt="2022-05-10T07:01:49.854" v="7"/>
      <pc:docMkLst>
        <pc:docMk/>
      </pc:docMkLst>
      <pc:sldChg chg="addSp delSp modSp">
        <pc:chgData name="Inger Louise Berling Hyams" userId="S::inhy@kb.dk::25914af6-f2de-4325-a350-6daae012a980" providerId="AD" clId="Web-{E8C8B61F-21EE-3A8C-6A81-1C541B5AA493}" dt="2022-05-10T07:01:07.478" v="6" actId="1076"/>
        <pc:sldMkLst>
          <pc:docMk/>
          <pc:sldMk cId="1665518910" sldId="290"/>
        </pc:sldMkLst>
        <pc:spChg chg="del">
          <ac:chgData name="Inger Louise Berling Hyams" userId="S::inhy@kb.dk::25914af6-f2de-4325-a350-6daae012a980" providerId="AD" clId="Web-{E8C8B61F-21EE-3A8C-6A81-1C541B5AA493}" dt="2022-05-10T07:00:48.290" v="1"/>
          <ac:spMkLst>
            <pc:docMk/>
            <pc:sldMk cId="1665518910" sldId="290"/>
            <ac:spMk id="7" creationId="{C0210098-E06A-3B58-942B-3266DA6527A4}"/>
          </ac:spMkLst>
        </pc:spChg>
        <pc:picChg chg="add mod">
          <ac:chgData name="Inger Louise Berling Hyams" userId="S::inhy@kb.dk::25914af6-f2de-4325-a350-6daae012a980" providerId="AD" clId="Web-{E8C8B61F-21EE-3A8C-6A81-1C541B5AA493}" dt="2022-05-10T07:01:07.478" v="6" actId="1076"/>
          <ac:picMkLst>
            <pc:docMk/>
            <pc:sldMk cId="1665518910" sldId="290"/>
            <ac:picMk id="2" creationId="{94917003-D631-1EDF-9CCF-CBE54E8B4DF4}"/>
          </ac:picMkLst>
        </pc:picChg>
        <pc:picChg chg="del">
          <ac:chgData name="Inger Louise Berling Hyams" userId="S::inhy@kb.dk::25914af6-f2de-4325-a350-6daae012a980" providerId="AD" clId="Web-{E8C8B61F-21EE-3A8C-6A81-1C541B5AA493}" dt="2022-05-10T07:00:45.149" v="0"/>
          <ac:picMkLst>
            <pc:docMk/>
            <pc:sldMk cId="1665518910" sldId="290"/>
            <ac:picMk id="8" creationId="{9EAADA53-C5A2-F907-033A-A81E61986126}"/>
          </ac:picMkLst>
        </pc:picChg>
      </pc:sldChg>
      <pc:sldChg chg="addSp delSp modSp">
        <pc:chgData name="Inger Louise Berling Hyams" userId="S::inhy@kb.dk::25914af6-f2de-4325-a350-6daae012a980" providerId="AD" clId="Web-{E8C8B61F-21EE-3A8C-6A81-1C541B5AA493}" dt="2022-05-10T07:01:49.854" v="7"/>
        <pc:sldMkLst>
          <pc:docMk/>
          <pc:sldMk cId="1563995459" sldId="296"/>
        </pc:sldMkLst>
        <pc:spChg chg="mod">
          <ac:chgData name="Inger Louise Berling Hyams" userId="S::inhy@kb.dk::25914af6-f2de-4325-a350-6daae012a980" providerId="AD" clId="Web-{E8C8B61F-21EE-3A8C-6A81-1C541B5AA493}" dt="2022-05-10T07:01:49.854" v="7"/>
          <ac:spMkLst>
            <pc:docMk/>
            <pc:sldMk cId="1563995459" sldId="296"/>
            <ac:spMk id="2" creationId="{2C7C293D-4DAC-86FD-A399-F1A5167521E5}"/>
          </ac:spMkLst>
        </pc:spChg>
        <pc:spChg chg="mod">
          <ac:chgData name="Inger Louise Berling Hyams" userId="S::inhy@kb.dk::25914af6-f2de-4325-a350-6daae012a980" providerId="AD" clId="Web-{E8C8B61F-21EE-3A8C-6A81-1C541B5AA493}" dt="2022-05-10T07:01:49.854" v="7"/>
          <ac:spMkLst>
            <pc:docMk/>
            <pc:sldMk cId="1563995459" sldId="296"/>
            <ac:spMk id="3" creationId="{7E20F394-CE5E-CC94-A3C2-93B2B09D590D}"/>
          </ac:spMkLst>
        </pc:spChg>
        <pc:spChg chg="del">
          <ac:chgData name="Inger Louise Berling Hyams" userId="S::inhy@kb.dk::25914af6-f2de-4325-a350-6daae012a980" providerId="AD" clId="Web-{E8C8B61F-21EE-3A8C-6A81-1C541B5AA493}" dt="2022-05-10T07:01:49.854" v="7"/>
          <ac:spMkLst>
            <pc:docMk/>
            <pc:sldMk cId="1563995459" sldId="296"/>
            <ac:spMk id="10" creationId="{04812C46-200A-4DEB-A05E-3ED6C68C2387}"/>
          </ac:spMkLst>
        </pc:spChg>
        <pc:spChg chg="del">
          <ac:chgData name="Inger Louise Berling Hyams" userId="S::inhy@kb.dk::25914af6-f2de-4325-a350-6daae012a980" providerId="AD" clId="Web-{E8C8B61F-21EE-3A8C-6A81-1C541B5AA493}" dt="2022-05-10T07:01:49.854" v="7"/>
          <ac:spMkLst>
            <pc:docMk/>
            <pc:sldMk cId="1563995459" sldId="296"/>
            <ac:spMk id="12" creationId="{D1EA859B-E555-4109-94F3-6700E046E008}"/>
          </ac:spMkLst>
        </pc:spChg>
        <pc:spChg chg="add">
          <ac:chgData name="Inger Louise Berling Hyams" userId="S::inhy@kb.dk::25914af6-f2de-4325-a350-6daae012a980" providerId="AD" clId="Web-{E8C8B61F-21EE-3A8C-6A81-1C541B5AA493}" dt="2022-05-10T07:01:49.854" v="7"/>
          <ac:spMkLst>
            <pc:docMk/>
            <pc:sldMk cId="1563995459" sldId="296"/>
            <ac:spMk id="17" creationId="{04812C46-200A-4DEB-A05E-3ED6C68C2387}"/>
          </ac:spMkLst>
        </pc:spChg>
        <pc:spChg chg="add">
          <ac:chgData name="Inger Louise Berling Hyams" userId="S::inhy@kb.dk::25914af6-f2de-4325-a350-6daae012a980" providerId="AD" clId="Web-{E8C8B61F-21EE-3A8C-6A81-1C541B5AA493}" dt="2022-05-10T07:01:49.854" v="7"/>
          <ac:spMkLst>
            <pc:docMk/>
            <pc:sldMk cId="1563995459" sldId="296"/>
            <ac:spMk id="19" creationId="{D1EA859B-E555-4109-94F3-6700E046E008}"/>
          </ac:spMkLst>
        </pc:spChg>
        <pc:picChg chg="mod">
          <ac:chgData name="Inger Louise Berling Hyams" userId="S::inhy@kb.dk::25914af6-f2de-4325-a350-6daae012a980" providerId="AD" clId="Web-{E8C8B61F-21EE-3A8C-6A81-1C541B5AA493}" dt="2022-05-10T07:01:49.854" v="7"/>
          <ac:picMkLst>
            <pc:docMk/>
            <pc:sldMk cId="1563995459" sldId="296"/>
            <ac:picMk id="5" creationId="{C2184084-5C48-D19A-DDE9-71BF2E9EC0E7}"/>
          </ac:picMkLst>
        </pc:picChg>
      </pc:sldChg>
    </pc:docChg>
  </pc:docChgLst>
  <pc:docChgLst>
    <pc:chgData name="Inger Louise Berling Hyams" userId="S::inhy@kb.dk::25914af6-f2de-4325-a350-6daae012a980" providerId="AD" clId="Web-{7903D0E8-B888-B3BF-17AA-237CC45474B2}"/>
    <pc:docChg chg="addSld delSld modSld sldOrd addMainMaster modMainMaster">
      <pc:chgData name="Inger Louise Berling Hyams" userId="S::inhy@kb.dk::25914af6-f2de-4325-a350-6daae012a980" providerId="AD" clId="Web-{7903D0E8-B888-B3BF-17AA-237CC45474B2}" dt="2022-05-09T13:08:39.536" v="567"/>
      <pc:docMkLst>
        <pc:docMk/>
      </pc:docMkLst>
      <pc:sldChg chg="modSp">
        <pc:chgData name="Inger Louise Berling Hyams" userId="S::inhy@kb.dk::25914af6-f2de-4325-a350-6daae012a980" providerId="AD" clId="Web-{7903D0E8-B888-B3BF-17AA-237CC45474B2}" dt="2022-05-09T09:31:07.105" v="161" actId="20577"/>
        <pc:sldMkLst>
          <pc:docMk/>
          <pc:sldMk cId="1563995459" sldId="296"/>
        </pc:sldMkLst>
        <pc:spChg chg="mod">
          <ac:chgData name="Inger Louise Berling Hyams" userId="S::inhy@kb.dk::25914af6-f2de-4325-a350-6daae012a980" providerId="AD" clId="Web-{7903D0E8-B888-B3BF-17AA-237CC45474B2}" dt="2022-05-09T09:31:07.105" v="161" actId="20577"/>
          <ac:spMkLst>
            <pc:docMk/>
            <pc:sldMk cId="1563995459" sldId="296"/>
            <ac:spMk id="2" creationId="{2C7C293D-4DAC-86FD-A399-F1A5167521E5}"/>
          </ac:spMkLst>
        </pc:spChg>
      </pc:sldChg>
      <pc:sldChg chg="modSp">
        <pc:chgData name="Inger Louise Berling Hyams" userId="S::inhy@kb.dk::25914af6-f2de-4325-a350-6daae012a980" providerId="AD" clId="Web-{7903D0E8-B888-B3BF-17AA-237CC45474B2}" dt="2022-05-09T09:31:24.199" v="162" actId="20577"/>
        <pc:sldMkLst>
          <pc:docMk/>
          <pc:sldMk cId="1711303148" sldId="297"/>
        </pc:sldMkLst>
        <pc:spChg chg="mod">
          <ac:chgData name="Inger Louise Berling Hyams" userId="S::inhy@kb.dk::25914af6-f2de-4325-a350-6daae012a980" providerId="AD" clId="Web-{7903D0E8-B888-B3BF-17AA-237CC45474B2}" dt="2022-05-09T09:31:24.199" v="162" actId="20577"/>
          <ac:spMkLst>
            <pc:docMk/>
            <pc:sldMk cId="1711303148" sldId="297"/>
            <ac:spMk id="2" creationId="{FDCF4E4C-0FC4-A709-2277-CC25F3F13A73}"/>
          </ac:spMkLst>
        </pc:spChg>
      </pc:sldChg>
      <pc:sldChg chg="modSp">
        <pc:chgData name="Inger Louise Berling Hyams" userId="S::inhy@kb.dk::25914af6-f2de-4325-a350-6daae012a980" providerId="AD" clId="Web-{7903D0E8-B888-B3BF-17AA-237CC45474B2}" dt="2022-05-09T09:30:16.198" v="156" actId="20577"/>
        <pc:sldMkLst>
          <pc:docMk/>
          <pc:sldMk cId="3471126559" sldId="298"/>
        </pc:sldMkLst>
        <pc:spChg chg="mod">
          <ac:chgData name="Inger Louise Berling Hyams" userId="S::inhy@kb.dk::25914af6-f2de-4325-a350-6daae012a980" providerId="AD" clId="Web-{7903D0E8-B888-B3BF-17AA-237CC45474B2}" dt="2022-05-09T09:30:16.198" v="156" actId="20577"/>
          <ac:spMkLst>
            <pc:docMk/>
            <pc:sldMk cId="3471126559" sldId="298"/>
            <ac:spMk id="2" creationId="{00000000-0000-0000-0000-000000000000}"/>
          </ac:spMkLst>
        </pc:spChg>
      </pc:sldChg>
      <pc:sldChg chg="del">
        <pc:chgData name="Inger Louise Berling Hyams" userId="S::inhy@kb.dk::25914af6-f2de-4325-a350-6daae012a980" providerId="AD" clId="Web-{7903D0E8-B888-B3BF-17AA-237CC45474B2}" dt="2022-05-09T10:15:19.839" v="385"/>
        <pc:sldMkLst>
          <pc:docMk/>
          <pc:sldMk cId="585635018" sldId="306"/>
        </pc:sldMkLst>
      </pc:sldChg>
      <pc:sldChg chg="del">
        <pc:chgData name="Inger Louise Berling Hyams" userId="S::inhy@kb.dk::25914af6-f2de-4325-a350-6daae012a980" providerId="AD" clId="Web-{7903D0E8-B888-B3BF-17AA-237CC45474B2}" dt="2022-05-09T10:08:23.316" v="343"/>
        <pc:sldMkLst>
          <pc:docMk/>
          <pc:sldMk cId="3848062626" sldId="307"/>
        </pc:sldMkLst>
      </pc:sldChg>
      <pc:sldChg chg="addSp modSp">
        <pc:chgData name="Inger Louise Berling Hyams" userId="S::inhy@kb.dk::25914af6-f2de-4325-a350-6daae012a980" providerId="AD" clId="Web-{7903D0E8-B888-B3BF-17AA-237CC45474B2}" dt="2022-05-09T10:08:48.254" v="345" actId="1076"/>
        <pc:sldMkLst>
          <pc:docMk/>
          <pc:sldMk cId="2156048413" sldId="308"/>
        </pc:sldMkLst>
        <pc:picChg chg="add mod">
          <ac:chgData name="Inger Louise Berling Hyams" userId="S::inhy@kb.dk::25914af6-f2de-4325-a350-6daae012a980" providerId="AD" clId="Web-{7903D0E8-B888-B3BF-17AA-237CC45474B2}" dt="2022-05-09T10:08:48.254" v="345" actId="1076"/>
          <ac:picMkLst>
            <pc:docMk/>
            <pc:sldMk cId="2156048413" sldId="308"/>
            <ac:picMk id="4" creationId="{E9E00A3B-5FB3-FEC0-48ED-A5B145C3CE12}"/>
          </ac:picMkLst>
        </pc:picChg>
      </pc:sldChg>
      <pc:sldChg chg="modSp">
        <pc:chgData name="Inger Louise Berling Hyams" userId="S::inhy@kb.dk::25914af6-f2de-4325-a350-6daae012a980" providerId="AD" clId="Web-{7903D0E8-B888-B3BF-17AA-237CC45474B2}" dt="2022-05-09T09:31:53.934" v="164" actId="20577"/>
        <pc:sldMkLst>
          <pc:docMk/>
          <pc:sldMk cId="2306912400" sldId="309"/>
        </pc:sldMkLst>
        <pc:spChg chg="mod">
          <ac:chgData name="Inger Louise Berling Hyams" userId="S::inhy@kb.dk::25914af6-f2de-4325-a350-6daae012a980" providerId="AD" clId="Web-{7903D0E8-B888-B3BF-17AA-237CC45474B2}" dt="2022-05-09T09:31:53.934" v="164" actId="20577"/>
          <ac:spMkLst>
            <pc:docMk/>
            <pc:sldMk cId="2306912400" sldId="309"/>
            <ac:spMk id="2" creationId="{00000000-0000-0000-0000-000000000000}"/>
          </ac:spMkLst>
        </pc:spChg>
      </pc:sldChg>
      <pc:sldChg chg="add del">
        <pc:chgData name="Inger Louise Berling Hyams" userId="S::inhy@kb.dk::25914af6-f2de-4325-a350-6daae012a980" providerId="AD" clId="Web-{7903D0E8-B888-B3BF-17AA-237CC45474B2}" dt="2022-05-09T09:25:44.240" v="138"/>
        <pc:sldMkLst>
          <pc:docMk/>
          <pc:sldMk cId="2907091204" sldId="310"/>
        </pc:sldMkLst>
      </pc:sldChg>
      <pc:sldChg chg="add del">
        <pc:chgData name="Inger Louise Berling Hyams" userId="S::inhy@kb.dk::25914af6-f2de-4325-a350-6daae012a980" providerId="AD" clId="Web-{7903D0E8-B888-B3BF-17AA-237CC45474B2}" dt="2022-05-09T09:28:25.884" v="154"/>
        <pc:sldMkLst>
          <pc:docMk/>
          <pc:sldMk cId="3418376034" sldId="311"/>
        </pc:sldMkLst>
      </pc:sldChg>
      <pc:sldChg chg="add del">
        <pc:chgData name="Inger Louise Berling Hyams" userId="S::inhy@kb.dk::25914af6-f2de-4325-a350-6daae012a980" providerId="AD" clId="Web-{7903D0E8-B888-B3BF-17AA-237CC45474B2}" dt="2022-05-09T09:27:57.899" v="143"/>
        <pc:sldMkLst>
          <pc:docMk/>
          <pc:sldMk cId="1574410040" sldId="312"/>
        </pc:sldMkLst>
      </pc:sldChg>
      <pc:sldChg chg="add del">
        <pc:chgData name="Inger Louise Berling Hyams" userId="S::inhy@kb.dk::25914af6-f2de-4325-a350-6daae012a980" providerId="AD" clId="Web-{7903D0E8-B888-B3BF-17AA-237CC45474B2}" dt="2022-05-09T09:24:57.177" v="132"/>
        <pc:sldMkLst>
          <pc:docMk/>
          <pc:sldMk cId="2879653161" sldId="313"/>
        </pc:sldMkLst>
      </pc:sldChg>
      <pc:sldChg chg="add">
        <pc:chgData name="Inger Louise Berling Hyams" userId="S::inhy@kb.dk::25914af6-f2de-4325-a350-6daae012a980" providerId="AD" clId="Web-{7903D0E8-B888-B3BF-17AA-237CC45474B2}" dt="2022-05-09T09:11:15.132" v="4"/>
        <pc:sldMkLst>
          <pc:docMk/>
          <pc:sldMk cId="1268179441" sldId="314"/>
        </pc:sldMkLst>
      </pc:sldChg>
      <pc:sldChg chg="add del">
        <pc:chgData name="Inger Louise Berling Hyams" userId="S::inhy@kb.dk::25914af6-f2de-4325-a350-6daae012a980" providerId="AD" clId="Web-{7903D0E8-B888-B3BF-17AA-237CC45474B2}" dt="2022-05-09T09:22:28.753" v="106"/>
        <pc:sldMkLst>
          <pc:docMk/>
          <pc:sldMk cId="2540737242" sldId="315"/>
        </pc:sldMkLst>
      </pc:sldChg>
      <pc:sldChg chg="add del">
        <pc:chgData name="Inger Louise Berling Hyams" userId="S::inhy@kb.dk::25914af6-f2de-4325-a350-6daae012a980" providerId="AD" clId="Web-{7903D0E8-B888-B3BF-17AA-237CC45474B2}" dt="2022-05-09T09:19:23.781" v="95"/>
        <pc:sldMkLst>
          <pc:docMk/>
          <pc:sldMk cId="2000270599" sldId="316"/>
        </pc:sldMkLst>
      </pc:sldChg>
      <pc:sldChg chg="add del">
        <pc:chgData name="Inger Louise Berling Hyams" userId="S::inhy@kb.dk::25914af6-f2de-4325-a350-6daae012a980" providerId="AD" clId="Web-{7903D0E8-B888-B3BF-17AA-237CC45474B2}" dt="2022-05-09T09:17:16.794" v="67"/>
        <pc:sldMkLst>
          <pc:docMk/>
          <pc:sldMk cId="414136821" sldId="317"/>
        </pc:sldMkLst>
      </pc:sldChg>
      <pc:sldChg chg="add">
        <pc:chgData name="Inger Louise Berling Hyams" userId="S::inhy@kb.dk::25914af6-f2de-4325-a350-6daae012a980" providerId="AD" clId="Web-{7903D0E8-B888-B3BF-17AA-237CC45474B2}" dt="2022-05-09T09:11:15.382" v="8"/>
        <pc:sldMkLst>
          <pc:docMk/>
          <pc:sldMk cId="3739766717" sldId="318"/>
        </pc:sldMkLst>
      </pc:sldChg>
      <pc:sldChg chg="add">
        <pc:chgData name="Inger Louise Berling Hyams" userId="S::inhy@kb.dk::25914af6-f2de-4325-a350-6daae012a980" providerId="AD" clId="Web-{7903D0E8-B888-B3BF-17AA-237CC45474B2}" dt="2022-05-09T09:11:15.428" v="9"/>
        <pc:sldMkLst>
          <pc:docMk/>
          <pc:sldMk cId="1818872604" sldId="319"/>
        </pc:sldMkLst>
      </pc:sldChg>
      <pc:sldChg chg="add del">
        <pc:chgData name="Inger Louise Berling Hyams" userId="S::inhy@kb.dk::25914af6-f2de-4325-a350-6daae012a980" providerId="AD" clId="Web-{7903D0E8-B888-B3BF-17AA-237CC45474B2}" dt="2022-05-09T09:15:47.902" v="46"/>
        <pc:sldMkLst>
          <pc:docMk/>
          <pc:sldMk cId="2875790074" sldId="320"/>
        </pc:sldMkLst>
      </pc:sldChg>
      <pc:sldChg chg="addSp delSp modSp add replId">
        <pc:chgData name="Inger Louise Berling Hyams" userId="S::inhy@kb.dk::25914af6-f2de-4325-a350-6daae012a980" providerId="AD" clId="Web-{7903D0E8-B888-B3BF-17AA-237CC45474B2}" dt="2022-05-09T09:32:42.810" v="170" actId="20577"/>
        <pc:sldMkLst>
          <pc:docMk/>
          <pc:sldMk cId="3988454304" sldId="321"/>
        </pc:sldMkLst>
        <pc:spChg chg="del">
          <ac:chgData name="Inger Louise Berling Hyams" userId="S::inhy@kb.dk::25914af6-f2de-4325-a350-6daae012a980" providerId="AD" clId="Web-{7903D0E8-B888-B3BF-17AA-237CC45474B2}" dt="2022-05-09T09:12:40.649" v="16"/>
          <ac:spMkLst>
            <pc:docMk/>
            <pc:sldMk cId="3988454304" sldId="321"/>
            <ac:spMk id="2" creationId="{FDCF4E4C-0FC4-A709-2277-CC25F3F13A73}"/>
          </ac:spMkLst>
        </pc:spChg>
        <pc:spChg chg="del mod">
          <ac:chgData name="Inger Louise Berling Hyams" userId="S::inhy@kb.dk::25914af6-f2de-4325-a350-6daae012a980" providerId="AD" clId="Web-{7903D0E8-B888-B3BF-17AA-237CC45474B2}" dt="2022-05-09T09:12:36.602" v="15"/>
          <ac:spMkLst>
            <pc:docMk/>
            <pc:sldMk cId="3988454304" sldId="321"/>
            <ac:spMk id="3" creationId="{E877F552-C03C-E03E-4D62-BAC628B41912}"/>
          </ac:spMkLst>
        </pc:spChg>
        <pc:spChg chg="add del mod">
          <ac:chgData name="Inger Louise Berling Hyams" userId="S::inhy@kb.dk::25914af6-f2de-4325-a350-6daae012a980" providerId="AD" clId="Web-{7903D0E8-B888-B3BF-17AA-237CC45474B2}" dt="2022-05-09T09:13:29.290" v="22"/>
          <ac:spMkLst>
            <pc:docMk/>
            <pc:sldMk cId="3988454304" sldId="321"/>
            <ac:spMk id="7" creationId="{75E52225-03F7-7DC1-B71A-E3B2C0A770C5}"/>
          </ac:spMkLst>
        </pc:spChg>
        <pc:spChg chg="add del mod">
          <ac:chgData name="Inger Louise Berling Hyams" userId="S::inhy@kb.dk::25914af6-f2de-4325-a350-6daae012a980" providerId="AD" clId="Web-{7903D0E8-B888-B3BF-17AA-237CC45474B2}" dt="2022-05-09T09:13:32.290" v="23"/>
          <ac:spMkLst>
            <pc:docMk/>
            <pc:sldMk cId="3988454304" sldId="321"/>
            <ac:spMk id="9" creationId="{6DF0863C-E834-6FD7-ED1E-4EE0B01F2260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32:42.810" v="170" actId="20577"/>
          <ac:spMkLst>
            <pc:docMk/>
            <pc:sldMk cId="3988454304" sldId="321"/>
            <ac:spMk id="13" creationId="{8AEBD1D9-250E-255E-DE36-1195AAB073DD}"/>
          </ac:spMkLst>
        </pc:spChg>
        <pc:spChg chg="add">
          <ac:chgData name="Inger Louise Berling Hyams" userId="S::inhy@kb.dk::25914af6-f2de-4325-a350-6daae012a980" providerId="AD" clId="Web-{7903D0E8-B888-B3BF-17AA-237CC45474B2}" dt="2022-05-09T09:13:56.197" v="25"/>
          <ac:spMkLst>
            <pc:docMk/>
            <pc:sldMk cId="3988454304" sldId="321"/>
            <ac:spMk id="15" creationId="{56E3A1C5-96FB-E89A-13DD-3BC8541C5B11}"/>
          </ac:spMkLst>
        </pc:spChg>
        <pc:spChg chg="add">
          <ac:chgData name="Inger Louise Berling Hyams" userId="S::inhy@kb.dk::25914af6-f2de-4325-a350-6daae012a980" providerId="AD" clId="Web-{7903D0E8-B888-B3BF-17AA-237CC45474B2}" dt="2022-05-09T09:13:56.212" v="26"/>
          <ac:spMkLst>
            <pc:docMk/>
            <pc:sldMk cId="3988454304" sldId="321"/>
            <ac:spMk id="17" creationId="{24582BD4-A876-C32C-A19D-D36B47B606BF}"/>
          </ac:spMkLst>
        </pc:spChg>
        <pc:picChg chg="del">
          <ac:chgData name="Inger Louise Berling Hyams" userId="S::inhy@kb.dk::25914af6-f2de-4325-a350-6daae012a980" providerId="AD" clId="Web-{7903D0E8-B888-B3BF-17AA-237CC45474B2}" dt="2022-05-09T09:12:46.883" v="17"/>
          <ac:picMkLst>
            <pc:docMk/>
            <pc:sldMk cId="3988454304" sldId="321"/>
            <ac:picMk id="4" creationId="{2EFB91D5-DF9D-F645-C071-8B883FE58E2B}"/>
          </ac:picMkLst>
        </pc:picChg>
        <pc:picChg chg="del">
          <ac:chgData name="Inger Louise Berling Hyams" userId="S::inhy@kb.dk::25914af6-f2de-4325-a350-6daae012a980" providerId="AD" clId="Web-{7903D0E8-B888-B3BF-17AA-237CC45474B2}" dt="2022-05-09T09:12:48.039" v="18"/>
          <ac:picMkLst>
            <pc:docMk/>
            <pc:sldMk cId="3988454304" sldId="321"/>
            <ac:picMk id="5" creationId="{C2E9A3FF-7FFC-3574-40D3-71B9B94C30A4}"/>
          </ac:picMkLst>
        </pc:picChg>
        <pc:picChg chg="add">
          <ac:chgData name="Inger Louise Berling Hyams" userId="S::inhy@kb.dk::25914af6-f2de-4325-a350-6daae012a980" providerId="AD" clId="Web-{7903D0E8-B888-B3BF-17AA-237CC45474B2}" dt="2022-05-09T09:13:02.743" v="19"/>
          <ac:picMkLst>
            <pc:docMk/>
            <pc:sldMk cId="3988454304" sldId="321"/>
            <ac:picMk id="10" creationId="{1559DF37-316B-B02C-BDF0-AEA9C110EC4F}"/>
          </ac:picMkLst>
        </pc:picChg>
        <pc:picChg chg="add del">
          <ac:chgData name="Inger Louise Berling Hyams" userId="S::inhy@kb.dk::25914af6-f2de-4325-a350-6daae012a980" providerId="AD" clId="Web-{7903D0E8-B888-B3BF-17AA-237CC45474B2}" dt="2022-05-09T09:13:17.259" v="21"/>
          <ac:picMkLst>
            <pc:docMk/>
            <pc:sldMk cId="3988454304" sldId="321"/>
            <ac:picMk id="11" creationId="{101E1920-0B81-7CF4-13BF-810396CFFC22}"/>
          </ac:picMkLst>
        </pc:picChg>
      </pc:sldChg>
      <pc:sldChg chg="addSp delSp modSp">
        <pc:chgData name="Inger Louise Berling Hyams" userId="S::inhy@kb.dk::25914af6-f2de-4325-a350-6daae012a980" providerId="AD" clId="Web-{7903D0E8-B888-B3BF-17AA-237CC45474B2}" dt="2022-05-09T09:50:28.829" v="268" actId="14100"/>
        <pc:sldMkLst>
          <pc:docMk/>
          <pc:sldMk cId="2060818699" sldId="322"/>
        </pc:sldMkLst>
        <pc:spChg chg="del mod">
          <ac:chgData name="Inger Louise Berling Hyams" userId="S::inhy@kb.dk::25914af6-f2de-4325-a350-6daae012a980" providerId="AD" clId="Web-{7903D0E8-B888-B3BF-17AA-237CC45474B2}" dt="2022-05-09T09:49:11.921" v="263"/>
          <ac:spMkLst>
            <pc:docMk/>
            <pc:sldMk cId="2060818699" sldId="322"/>
            <ac:spMk id="3" creationId="{00000000-0000-0000-0000-000000000000}"/>
          </ac:spMkLst>
        </pc:spChg>
        <pc:spChg chg="del">
          <ac:chgData name="Inger Louise Berling Hyams" userId="S::inhy@kb.dk::25914af6-f2de-4325-a350-6daae012a980" providerId="AD" clId="Web-{7903D0E8-B888-B3BF-17AA-237CC45474B2}" dt="2022-05-09T09:16:21.340" v="48"/>
          <ac:spMkLst>
            <pc:docMk/>
            <pc:sldMk cId="2060818699" sldId="322"/>
            <ac:spMk id="4" creationId="{30580C14-E868-95F3-E29A-E5E64E5962DD}"/>
          </ac:spMkLst>
        </pc:spChg>
        <pc:spChg chg="del">
          <ac:chgData name="Inger Louise Berling Hyams" userId="S::inhy@kb.dk::25914af6-f2de-4325-a350-6daae012a980" providerId="AD" clId="Web-{7903D0E8-B888-B3BF-17AA-237CC45474B2}" dt="2022-05-09T09:16:19.668" v="47"/>
          <ac:spMkLst>
            <pc:docMk/>
            <pc:sldMk cId="2060818699" sldId="322"/>
            <ac:spMk id="6" creationId="{F001FF33-9FFE-90F7-E5D1-17D9A5EE1CA7}"/>
          </ac:spMkLst>
        </pc:spChg>
        <pc:spChg chg="del">
          <ac:chgData name="Inger Louise Berling Hyams" userId="S::inhy@kb.dk::25914af6-f2de-4325-a350-6daae012a980" providerId="AD" clId="Web-{7903D0E8-B888-B3BF-17AA-237CC45474B2}" dt="2022-05-09T09:16:24.793" v="49"/>
          <ac:spMkLst>
            <pc:docMk/>
            <pc:sldMk cId="2060818699" sldId="322"/>
            <ac:spMk id="7" creationId="{C0210098-E06A-3B58-942B-3266DA6527A4}"/>
          </ac:spMkLst>
        </pc:spChg>
        <pc:spChg chg="mod">
          <ac:chgData name="Inger Louise Berling Hyams" userId="S::inhy@kb.dk::25914af6-f2de-4325-a350-6daae012a980" providerId="AD" clId="Web-{7903D0E8-B888-B3BF-17AA-237CC45474B2}" dt="2022-05-09T09:48:36.327" v="258" actId="20577"/>
          <ac:spMkLst>
            <pc:docMk/>
            <pc:sldMk cId="2060818699" sldId="322"/>
            <ac:spMk id="9" creationId="{2078A52E-E74F-B572-DD59-38D96CDBEA28}"/>
          </ac:spMkLst>
        </pc:spChg>
        <pc:spChg chg="mod">
          <ac:chgData name="Inger Louise Berling Hyams" userId="S::inhy@kb.dk::25914af6-f2de-4325-a350-6daae012a980" providerId="AD" clId="Web-{7903D0E8-B888-B3BF-17AA-237CC45474B2}" dt="2022-05-09T09:50:28.829" v="268" actId="14100"/>
          <ac:spMkLst>
            <pc:docMk/>
            <pc:sldMk cId="2060818699" sldId="322"/>
            <ac:spMk id="10" creationId="{4F19BA79-15D6-6518-18F9-DACC81B156B3}"/>
          </ac:spMkLst>
        </pc:spChg>
        <pc:picChg chg="add mod">
          <ac:chgData name="Inger Louise Berling Hyams" userId="S::inhy@kb.dk::25914af6-f2de-4325-a350-6daae012a980" providerId="AD" clId="Web-{7903D0E8-B888-B3BF-17AA-237CC45474B2}" dt="2022-05-09T09:46:14.684" v="223"/>
          <ac:picMkLst>
            <pc:docMk/>
            <pc:sldMk cId="2060818699" sldId="322"/>
            <ac:picMk id="11" creationId="{C3D942F4-50A8-5A93-893A-FD4847AFE0B4}"/>
          </ac:picMkLst>
        </pc:picChg>
        <pc:picChg chg="add mod">
          <ac:chgData name="Inger Louise Berling Hyams" userId="S::inhy@kb.dk::25914af6-f2de-4325-a350-6daae012a980" providerId="AD" clId="Web-{7903D0E8-B888-B3BF-17AA-237CC45474B2}" dt="2022-05-09T09:46:14.668" v="222"/>
          <ac:picMkLst>
            <pc:docMk/>
            <pc:sldMk cId="2060818699" sldId="322"/>
            <ac:picMk id="12" creationId="{CC0C7B58-0347-4534-1DFA-1861D73687F1}"/>
          </ac:picMkLst>
        </pc:picChg>
      </pc:sldChg>
      <pc:sldChg chg="addSp delSp modSp add ord replId">
        <pc:chgData name="Inger Louise Berling Hyams" userId="S::inhy@kb.dk::25914af6-f2de-4325-a350-6daae012a980" providerId="AD" clId="Web-{7903D0E8-B888-B3BF-17AA-237CC45474B2}" dt="2022-05-09T09:57:12.492" v="289" actId="1076"/>
        <pc:sldMkLst>
          <pc:docMk/>
          <pc:sldMk cId="809645773" sldId="323"/>
        </pc:sldMkLst>
        <pc:spChg chg="add del mod">
          <ac:chgData name="Inger Louise Berling Hyams" userId="S::inhy@kb.dk::25914af6-f2de-4325-a350-6daae012a980" providerId="AD" clId="Web-{7903D0E8-B888-B3BF-17AA-237CC45474B2}" dt="2022-05-09T09:17:05.653" v="65"/>
          <ac:spMkLst>
            <pc:docMk/>
            <pc:sldMk cId="809645773" sldId="323"/>
            <ac:spMk id="2" creationId="{E2BD8EEA-C20E-5CB1-566C-AA608B0E82F9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51:31.830" v="283" actId="1076"/>
          <ac:spMkLst>
            <pc:docMk/>
            <pc:sldMk cId="809645773" sldId="323"/>
            <ac:spMk id="7" creationId="{08E0624E-87FF-E8AC-E476-42978C955A98}"/>
          </ac:spMkLst>
        </pc:spChg>
        <pc:spChg chg="mod">
          <ac:chgData name="Inger Louise Berling Hyams" userId="S::inhy@kb.dk::25914af6-f2de-4325-a350-6daae012a980" providerId="AD" clId="Web-{7903D0E8-B888-B3BF-17AA-237CC45474B2}" dt="2022-05-09T09:51:16.548" v="280" actId="1076"/>
          <ac:spMkLst>
            <pc:docMk/>
            <pc:sldMk cId="809645773" sldId="323"/>
            <ac:spMk id="9" creationId="{2078A52E-E74F-B572-DD59-38D96CDBEA28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51:46.814" v="286" actId="1076"/>
          <ac:spMkLst>
            <pc:docMk/>
            <pc:sldMk cId="809645773" sldId="323"/>
            <ac:spMk id="11" creationId="{81054675-CD59-CA74-B4AF-683B411AB715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51:35.455" v="284" actId="1076"/>
          <ac:spMkLst>
            <pc:docMk/>
            <pc:sldMk cId="809645773" sldId="323"/>
            <ac:spMk id="13" creationId="{19659886-8264-738E-F4C3-ADAA8A549D1B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51:24.939" v="281" actId="1076"/>
          <ac:spMkLst>
            <pc:docMk/>
            <pc:sldMk cId="809645773" sldId="323"/>
            <ac:spMk id="15" creationId="{4EEF3BF6-31D1-731A-4C3D-806B85B05867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51:06.408" v="273"/>
          <ac:spMkLst>
            <pc:docMk/>
            <pc:sldMk cId="809645773" sldId="323"/>
            <ac:spMk id="17" creationId="{DE9978CF-D93F-E3C0-439F-912895EC9598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51:28.095" v="282" actId="1076"/>
          <ac:spMkLst>
            <pc:docMk/>
            <pc:sldMk cId="809645773" sldId="323"/>
            <ac:spMk id="19" creationId="{827FBCB8-FC80-60F3-0EC9-6B1E5D81753D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51:50.361" v="287" actId="1076"/>
          <ac:spMkLst>
            <pc:docMk/>
            <pc:sldMk cId="809645773" sldId="323"/>
            <ac:spMk id="21" creationId="{E763A98C-D184-FB65-14B9-9DCCF3571FE4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51:06.439" v="276"/>
          <ac:spMkLst>
            <pc:docMk/>
            <pc:sldMk cId="809645773" sldId="323"/>
            <ac:spMk id="23" creationId="{D1343260-1A33-3B61-5123-682F9302E7F4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51:57.158" v="288" actId="1076"/>
          <ac:spMkLst>
            <pc:docMk/>
            <pc:sldMk cId="809645773" sldId="323"/>
            <ac:spMk id="25" creationId="{FB7EE21D-36E5-69B8-B433-83741A37BE8D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51:06.454" v="278"/>
          <ac:spMkLst>
            <pc:docMk/>
            <pc:sldMk cId="809645773" sldId="323"/>
            <ac:spMk id="27" creationId="{A52B44F9-7B18-3AD2-38AE-7ACB7897DC0A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51:06.470" v="279"/>
          <ac:spMkLst>
            <pc:docMk/>
            <pc:sldMk cId="809645773" sldId="323"/>
            <ac:spMk id="29" creationId="{57036585-1DEF-1D84-08E4-D10C3E2E0B1B}"/>
          </ac:spMkLst>
        </pc:spChg>
        <pc:spChg chg="add del mod">
          <ac:chgData name="Inger Louise Berling Hyams" userId="S::inhy@kb.dk::25914af6-f2de-4325-a350-6daae012a980" providerId="AD" clId="Web-{7903D0E8-B888-B3BF-17AA-237CC45474B2}" dt="2022-05-09T09:17:09.622" v="66"/>
          <ac:spMkLst>
            <pc:docMk/>
            <pc:sldMk cId="809645773" sldId="323"/>
            <ac:spMk id="31" creationId="{50810A52-478A-54CC-9FB0-D7D88AA480BF}"/>
          </ac:spMkLst>
        </pc:spChg>
        <pc:picChg chg="mod">
          <ac:chgData name="Inger Louise Berling Hyams" userId="S::inhy@kb.dk::25914af6-f2de-4325-a350-6daae012a980" providerId="AD" clId="Web-{7903D0E8-B888-B3BF-17AA-237CC45474B2}" dt="2022-05-09T09:57:12.492" v="289" actId="1076"/>
          <ac:picMkLst>
            <pc:docMk/>
            <pc:sldMk cId="809645773" sldId="323"/>
            <ac:picMk id="2" creationId="{90EE8658-5D50-140D-506A-FDB1A27055E4}"/>
          </ac:picMkLst>
        </pc:picChg>
        <pc:picChg chg="add">
          <ac:chgData name="Inger Louise Berling Hyams" userId="S::inhy@kb.dk::25914af6-f2de-4325-a350-6daae012a980" providerId="AD" clId="Web-{7903D0E8-B888-B3BF-17AA-237CC45474B2}" dt="2022-05-09T09:16:57.388" v="53"/>
          <ac:picMkLst>
            <pc:docMk/>
            <pc:sldMk cId="809645773" sldId="323"/>
            <ac:picMk id="5" creationId="{EDE9EAC4-3F0A-8D8F-56B5-003A1954D3BC}"/>
          </ac:picMkLst>
        </pc:picChg>
      </pc:sldChg>
      <pc:sldChg chg="modSp">
        <pc:chgData name="Inger Louise Berling Hyams" userId="S::inhy@kb.dk::25914af6-f2de-4325-a350-6daae012a980" providerId="AD" clId="Web-{7903D0E8-B888-B3BF-17AA-237CC45474B2}" dt="2022-05-09T09:34:29.468" v="176" actId="20577"/>
        <pc:sldMkLst>
          <pc:docMk/>
          <pc:sldMk cId="1647971538" sldId="324"/>
        </pc:sldMkLst>
        <pc:spChg chg="mod">
          <ac:chgData name="Inger Louise Berling Hyams" userId="S::inhy@kb.dk::25914af6-f2de-4325-a350-6daae012a980" providerId="AD" clId="Web-{7903D0E8-B888-B3BF-17AA-237CC45474B2}" dt="2022-05-09T09:34:29.468" v="176" actId="20577"/>
          <ac:spMkLst>
            <pc:docMk/>
            <pc:sldMk cId="1647971538" sldId="324"/>
            <ac:spMk id="9" creationId="{2078A52E-E74F-B572-DD59-38D96CDBEA28}"/>
          </ac:spMkLst>
        </pc:spChg>
      </pc:sldChg>
      <pc:sldChg chg="addSp delSp modSp add replId">
        <pc:chgData name="Inger Louise Berling Hyams" userId="S::inhy@kb.dk::25914af6-f2de-4325-a350-6daae012a980" providerId="AD" clId="Web-{7903D0E8-B888-B3BF-17AA-237CC45474B2}" dt="2022-05-09T09:38:17.879" v="194" actId="20577"/>
        <pc:sldMkLst>
          <pc:docMk/>
          <pc:sldMk cId="3061447435" sldId="325"/>
        </pc:sldMkLst>
        <pc:spChg chg="del">
          <ac:chgData name="Inger Louise Berling Hyams" userId="S::inhy@kb.dk::25914af6-f2de-4325-a350-6daae012a980" providerId="AD" clId="Web-{7903D0E8-B888-B3BF-17AA-237CC45474B2}" dt="2022-05-09T09:18:20.717" v="82"/>
          <ac:spMkLst>
            <pc:docMk/>
            <pc:sldMk cId="3061447435" sldId="325"/>
            <ac:spMk id="3" creationId="{00000000-0000-0000-0000-000000000000}"/>
          </ac:spMkLst>
        </pc:spChg>
        <pc:spChg chg="add del mod">
          <ac:chgData name="Inger Louise Berling Hyams" userId="S::inhy@kb.dk::25914af6-f2de-4325-a350-6daae012a980" providerId="AD" clId="Web-{7903D0E8-B888-B3BF-17AA-237CC45474B2}" dt="2022-05-09T09:18:41.249" v="89"/>
          <ac:spMkLst>
            <pc:docMk/>
            <pc:sldMk cId="3061447435" sldId="325"/>
            <ac:spMk id="4" creationId="{BFDDAF7D-A0D9-3D90-C0AC-9CFD50055F65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38:17.879" v="194" actId="20577"/>
          <ac:spMkLst>
            <pc:docMk/>
            <pc:sldMk cId="3061447435" sldId="325"/>
            <ac:spMk id="6" creationId="{20D6E0D8-601C-B007-45BE-9B6BB4DE3FF5}"/>
          </ac:spMkLst>
        </pc:spChg>
        <pc:spChg chg="del">
          <ac:chgData name="Inger Louise Berling Hyams" userId="S::inhy@kb.dk::25914af6-f2de-4325-a350-6daae012a980" providerId="AD" clId="Web-{7903D0E8-B888-B3BF-17AA-237CC45474B2}" dt="2022-05-09T09:18:20.686" v="79"/>
          <ac:spMkLst>
            <pc:docMk/>
            <pc:sldMk cId="3061447435" sldId="325"/>
            <ac:spMk id="7" creationId="{08E0624E-87FF-E8AC-E476-42978C955A98}"/>
          </ac:spMkLst>
        </pc:spChg>
        <pc:spChg chg="add">
          <ac:chgData name="Inger Louise Berling Hyams" userId="S::inhy@kb.dk::25914af6-f2de-4325-a350-6daae012a980" providerId="AD" clId="Web-{7903D0E8-B888-B3BF-17AA-237CC45474B2}" dt="2022-05-09T09:18:35.436" v="84"/>
          <ac:spMkLst>
            <pc:docMk/>
            <pc:sldMk cId="3061447435" sldId="325"/>
            <ac:spMk id="8" creationId="{E60849DA-097E-E8D3-8506-D62A5E860D73}"/>
          </ac:spMkLst>
        </pc:spChg>
        <pc:spChg chg="del">
          <ac:chgData name="Inger Louise Berling Hyams" userId="S::inhy@kb.dk::25914af6-f2de-4325-a350-6daae012a980" providerId="AD" clId="Web-{7903D0E8-B888-B3BF-17AA-237CC45474B2}" dt="2022-05-09T09:18:20.686" v="81"/>
          <ac:spMkLst>
            <pc:docMk/>
            <pc:sldMk cId="3061447435" sldId="325"/>
            <ac:spMk id="9" creationId="{2078A52E-E74F-B572-DD59-38D96CDBEA28}"/>
          </ac:spMkLst>
        </pc:spChg>
        <pc:spChg chg="del">
          <ac:chgData name="Inger Louise Berling Hyams" userId="S::inhy@kb.dk::25914af6-f2de-4325-a350-6daae012a980" providerId="AD" clId="Web-{7903D0E8-B888-B3BF-17AA-237CC45474B2}" dt="2022-05-09T09:18:20.686" v="78"/>
          <ac:spMkLst>
            <pc:docMk/>
            <pc:sldMk cId="3061447435" sldId="325"/>
            <ac:spMk id="11" creationId="{81054675-CD59-CA74-B4AF-683B411AB715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38:03.347" v="189" actId="1076"/>
          <ac:spMkLst>
            <pc:docMk/>
            <pc:sldMk cId="3061447435" sldId="325"/>
            <ac:spMk id="12" creationId="{F12315B7-3EDE-5400-901B-2F3AD29C2103}"/>
          </ac:spMkLst>
        </pc:spChg>
        <pc:spChg chg="del">
          <ac:chgData name="Inger Louise Berling Hyams" userId="S::inhy@kb.dk::25914af6-f2de-4325-a350-6daae012a980" providerId="AD" clId="Web-{7903D0E8-B888-B3BF-17AA-237CC45474B2}" dt="2022-05-09T09:18:20.686" v="77"/>
          <ac:spMkLst>
            <pc:docMk/>
            <pc:sldMk cId="3061447435" sldId="325"/>
            <ac:spMk id="13" creationId="{19659886-8264-738E-F4C3-ADAA8A549D1B}"/>
          </ac:spMkLst>
        </pc:spChg>
        <pc:spChg chg="del">
          <ac:chgData name="Inger Louise Berling Hyams" userId="S::inhy@kb.dk::25914af6-f2de-4325-a350-6daae012a980" providerId="AD" clId="Web-{7903D0E8-B888-B3BF-17AA-237CC45474B2}" dt="2022-05-09T09:18:20.686" v="76"/>
          <ac:spMkLst>
            <pc:docMk/>
            <pc:sldMk cId="3061447435" sldId="325"/>
            <ac:spMk id="15" creationId="{4EEF3BF6-31D1-731A-4C3D-806B85B05867}"/>
          </ac:spMkLst>
        </pc:spChg>
        <pc:spChg chg="add del">
          <ac:chgData name="Inger Louise Berling Hyams" userId="S::inhy@kb.dk::25914af6-f2de-4325-a350-6daae012a980" providerId="AD" clId="Web-{7903D0E8-B888-B3BF-17AA-237CC45474B2}" dt="2022-05-09T09:18:54.202" v="90"/>
          <ac:spMkLst>
            <pc:docMk/>
            <pc:sldMk cId="3061447435" sldId="325"/>
            <ac:spMk id="16" creationId="{CCB597C6-A396-ADD4-742E-C2BB5F063814}"/>
          </ac:spMkLst>
        </pc:spChg>
        <pc:spChg chg="del">
          <ac:chgData name="Inger Louise Berling Hyams" userId="S::inhy@kb.dk::25914af6-f2de-4325-a350-6daae012a980" providerId="AD" clId="Web-{7903D0E8-B888-B3BF-17AA-237CC45474B2}" dt="2022-05-09T09:18:20.686" v="75"/>
          <ac:spMkLst>
            <pc:docMk/>
            <pc:sldMk cId="3061447435" sldId="325"/>
            <ac:spMk id="17" creationId="{DE9978CF-D93F-E3C0-439F-912895EC9598}"/>
          </ac:spMkLst>
        </pc:spChg>
        <pc:spChg chg="del">
          <ac:chgData name="Inger Louise Berling Hyams" userId="S::inhy@kb.dk::25914af6-f2de-4325-a350-6daae012a980" providerId="AD" clId="Web-{7903D0E8-B888-B3BF-17AA-237CC45474B2}" dt="2022-05-09T09:18:20.686" v="74"/>
          <ac:spMkLst>
            <pc:docMk/>
            <pc:sldMk cId="3061447435" sldId="325"/>
            <ac:spMk id="19" creationId="{827FBCB8-FC80-60F3-0EC9-6B1E5D81753D}"/>
          </ac:spMkLst>
        </pc:spChg>
        <pc:spChg chg="del">
          <ac:chgData name="Inger Louise Berling Hyams" userId="S::inhy@kb.dk::25914af6-f2de-4325-a350-6daae012a980" providerId="AD" clId="Web-{7903D0E8-B888-B3BF-17AA-237CC45474B2}" dt="2022-05-09T09:18:20.686" v="73"/>
          <ac:spMkLst>
            <pc:docMk/>
            <pc:sldMk cId="3061447435" sldId="325"/>
            <ac:spMk id="21" creationId="{E763A98C-D184-FB65-14B9-9DCCF3571FE4}"/>
          </ac:spMkLst>
        </pc:spChg>
        <pc:spChg chg="del">
          <ac:chgData name="Inger Louise Berling Hyams" userId="S::inhy@kb.dk::25914af6-f2de-4325-a350-6daae012a980" providerId="AD" clId="Web-{7903D0E8-B888-B3BF-17AA-237CC45474B2}" dt="2022-05-09T09:18:20.686" v="72"/>
          <ac:spMkLst>
            <pc:docMk/>
            <pc:sldMk cId="3061447435" sldId="325"/>
            <ac:spMk id="23" creationId="{D1343260-1A33-3B61-5123-682F9302E7F4}"/>
          </ac:spMkLst>
        </pc:spChg>
        <pc:spChg chg="del">
          <ac:chgData name="Inger Louise Berling Hyams" userId="S::inhy@kb.dk::25914af6-f2de-4325-a350-6daae012a980" providerId="AD" clId="Web-{7903D0E8-B888-B3BF-17AA-237CC45474B2}" dt="2022-05-09T09:18:20.686" v="71"/>
          <ac:spMkLst>
            <pc:docMk/>
            <pc:sldMk cId="3061447435" sldId="325"/>
            <ac:spMk id="25" creationId="{FB7EE21D-36E5-69B8-B433-83741A37BE8D}"/>
          </ac:spMkLst>
        </pc:spChg>
        <pc:spChg chg="del">
          <ac:chgData name="Inger Louise Berling Hyams" userId="S::inhy@kb.dk::25914af6-f2de-4325-a350-6daae012a980" providerId="AD" clId="Web-{7903D0E8-B888-B3BF-17AA-237CC45474B2}" dt="2022-05-09T09:18:20.686" v="70"/>
          <ac:spMkLst>
            <pc:docMk/>
            <pc:sldMk cId="3061447435" sldId="325"/>
            <ac:spMk id="27" creationId="{A52B44F9-7B18-3AD2-38AE-7ACB7897DC0A}"/>
          </ac:spMkLst>
        </pc:spChg>
        <pc:spChg chg="del">
          <ac:chgData name="Inger Louise Berling Hyams" userId="S::inhy@kb.dk::25914af6-f2de-4325-a350-6daae012a980" providerId="AD" clId="Web-{7903D0E8-B888-B3BF-17AA-237CC45474B2}" dt="2022-05-09T09:18:20.686" v="69"/>
          <ac:spMkLst>
            <pc:docMk/>
            <pc:sldMk cId="3061447435" sldId="325"/>
            <ac:spMk id="29" creationId="{57036585-1DEF-1D84-08E4-D10C3E2E0B1B}"/>
          </ac:spMkLst>
        </pc:spChg>
        <pc:picChg chg="del">
          <ac:chgData name="Inger Louise Berling Hyams" userId="S::inhy@kb.dk::25914af6-f2de-4325-a350-6daae012a980" providerId="AD" clId="Web-{7903D0E8-B888-B3BF-17AA-237CC45474B2}" dt="2022-05-09T09:18:20.686" v="80"/>
          <ac:picMkLst>
            <pc:docMk/>
            <pc:sldMk cId="3061447435" sldId="325"/>
            <ac:picMk id="5" creationId="{EDE9EAC4-3F0A-8D8F-56B5-003A1954D3BC}"/>
          </ac:picMkLst>
        </pc:picChg>
        <pc:picChg chg="add mod">
          <ac:chgData name="Inger Louise Berling Hyams" userId="S::inhy@kb.dk::25914af6-f2de-4325-a350-6daae012a980" providerId="AD" clId="Web-{7903D0E8-B888-B3BF-17AA-237CC45474B2}" dt="2022-05-09T09:19:13.390" v="93" actId="1076"/>
          <ac:picMkLst>
            <pc:docMk/>
            <pc:sldMk cId="3061447435" sldId="325"/>
            <ac:picMk id="10" creationId="{07CEB706-FFEE-5516-8240-7F0444EF34FE}"/>
          </ac:picMkLst>
        </pc:picChg>
        <pc:picChg chg="add mod">
          <ac:chgData name="Inger Louise Berling Hyams" userId="S::inhy@kb.dk::25914af6-f2de-4325-a350-6daae012a980" providerId="AD" clId="Web-{7903D0E8-B888-B3BF-17AA-237CC45474B2}" dt="2022-05-09T09:19:19.265" v="94" actId="1076"/>
          <ac:picMkLst>
            <pc:docMk/>
            <pc:sldMk cId="3061447435" sldId="325"/>
            <ac:picMk id="14" creationId="{82BB965C-0593-C662-BB37-B37D4190ACA0}"/>
          </ac:picMkLst>
        </pc:picChg>
      </pc:sldChg>
      <pc:sldChg chg="addSp delSp modSp add del replId">
        <pc:chgData name="Inger Louise Berling Hyams" userId="S::inhy@kb.dk::25914af6-f2de-4325-a350-6daae012a980" providerId="AD" clId="Web-{7903D0E8-B888-B3BF-17AA-237CC45474B2}" dt="2022-05-09T10:23:55.129" v="432"/>
        <pc:sldMkLst>
          <pc:docMk/>
          <pc:sldMk cId="4189425184" sldId="326"/>
        </pc:sldMkLst>
        <pc:spChg chg="add mod">
          <ac:chgData name="Inger Louise Berling Hyams" userId="S::inhy@kb.dk::25914af6-f2de-4325-a350-6daae012a980" providerId="AD" clId="Web-{7903D0E8-B888-B3BF-17AA-237CC45474B2}" dt="2022-05-09T09:21:36.142" v="102"/>
          <ac:spMkLst>
            <pc:docMk/>
            <pc:sldMk cId="4189425184" sldId="326"/>
            <ac:spMk id="2" creationId="{AA106435-390B-F83E-2A35-30803078BA31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22:24.128" v="105" actId="14100"/>
          <ac:spMkLst>
            <pc:docMk/>
            <pc:sldMk cId="4189425184" sldId="326"/>
            <ac:spMk id="4" creationId="{8BDF40A3-4F4B-F1A3-3617-9747B402D92E}"/>
          </ac:spMkLst>
        </pc:spChg>
        <pc:spChg chg="del">
          <ac:chgData name="Inger Louise Berling Hyams" userId="S::inhy@kb.dk::25914af6-f2de-4325-a350-6daae012a980" providerId="AD" clId="Web-{7903D0E8-B888-B3BF-17AA-237CC45474B2}" dt="2022-05-09T09:21:04.361" v="101"/>
          <ac:spMkLst>
            <pc:docMk/>
            <pc:sldMk cId="4189425184" sldId="326"/>
            <ac:spMk id="6" creationId="{20D6E0D8-601C-B007-45BE-9B6BB4DE3FF5}"/>
          </ac:spMkLst>
        </pc:spChg>
        <pc:spChg chg="del">
          <ac:chgData name="Inger Louise Berling Hyams" userId="S::inhy@kb.dk::25914af6-f2de-4325-a350-6daae012a980" providerId="AD" clId="Web-{7903D0E8-B888-B3BF-17AA-237CC45474B2}" dt="2022-05-09T09:21:04.361" v="100"/>
          <ac:spMkLst>
            <pc:docMk/>
            <pc:sldMk cId="4189425184" sldId="326"/>
            <ac:spMk id="8" creationId="{E60849DA-097E-E8D3-8506-D62A5E860D73}"/>
          </ac:spMkLst>
        </pc:spChg>
        <pc:spChg chg="del">
          <ac:chgData name="Inger Louise Berling Hyams" userId="S::inhy@kb.dk::25914af6-f2de-4325-a350-6daae012a980" providerId="AD" clId="Web-{7903D0E8-B888-B3BF-17AA-237CC45474B2}" dt="2022-05-09T09:21:04.361" v="98"/>
          <ac:spMkLst>
            <pc:docMk/>
            <pc:sldMk cId="4189425184" sldId="326"/>
            <ac:spMk id="12" creationId="{F12315B7-3EDE-5400-901B-2F3AD29C2103}"/>
          </ac:spMkLst>
        </pc:spChg>
        <pc:picChg chg="add mod">
          <ac:chgData name="Inger Louise Berling Hyams" userId="S::inhy@kb.dk::25914af6-f2de-4325-a350-6daae012a980" providerId="AD" clId="Web-{7903D0E8-B888-B3BF-17AA-237CC45474B2}" dt="2022-05-09T09:21:36.174" v="103"/>
          <ac:picMkLst>
            <pc:docMk/>
            <pc:sldMk cId="4189425184" sldId="326"/>
            <ac:picMk id="3" creationId="{2555E303-7DB9-9AF2-A3D3-195B0A7EB672}"/>
          </ac:picMkLst>
        </pc:picChg>
        <pc:picChg chg="del">
          <ac:chgData name="Inger Louise Berling Hyams" userId="S::inhy@kb.dk::25914af6-f2de-4325-a350-6daae012a980" providerId="AD" clId="Web-{7903D0E8-B888-B3BF-17AA-237CC45474B2}" dt="2022-05-09T09:21:04.361" v="99"/>
          <ac:picMkLst>
            <pc:docMk/>
            <pc:sldMk cId="4189425184" sldId="326"/>
            <ac:picMk id="10" creationId="{07CEB706-FFEE-5516-8240-7F0444EF34FE}"/>
          </ac:picMkLst>
        </pc:picChg>
        <pc:picChg chg="del">
          <ac:chgData name="Inger Louise Berling Hyams" userId="S::inhy@kb.dk::25914af6-f2de-4325-a350-6daae012a980" providerId="AD" clId="Web-{7903D0E8-B888-B3BF-17AA-237CC45474B2}" dt="2022-05-09T09:21:04.361" v="97"/>
          <ac:picMkLst>
            <pc:docMk/>
            <pc:sldMk cId="4189425184" sldId="326"/>
            <ac:picMk id="14" creationId="{82BB965C-0593-C662-BB37-B37D4190ACA0}"/>
          </ac:picMkLst>
        </pc:picChg>
      </pc:sldChg>
      <pc:sldChg chg="addSp delSp modSp add ord replId">
        <pc:chgData name="Inger Louise Berling Hyams" userId="S::inhy@kb.dk::25914af6-f2de-4325-a350-6daae012a980" providerId="AD" clId="Web-{7903D0E8-B888-B3BF-17AA-237CC45474B2}" dt="2022-05-09T10:16:35.465" v="393"/>
        <pc:sldMkLst>
          <pc:docMk/>
          <pc:sldMk cId="3864763593" sldId="327"/>
        </pc:sldMkLst>
        <pc:spChg chg="del">
          <ac:chgData name="Inger Louise Berling Hyams" userId="S::inhy@kb.dk::25914af6-f2de-4325-a350-6daae012a980" providerId="AD" clId="Web-{7903D0E8-B888-B3BF-17AA-237CC45474B2}" dt="2022-05-09T09:22:46.050" v="108"/>
          <ac:spMkLst>
            <pc:docMk/>
            <pc:sldMk cId="3864763593" sldId="327"/>
            <ac:spMk id="2" creationId="{AA106435-390B-F83E-2A35-30803078BA31}"/>
          </ac:spMkLst>
        </pc:spChg>
        <pc:spChg chg="del">
          <ac:chgData name="Inger Louise Berling Hyams" userId="S::inhy@kb.dk::25914af6-f2de-4325-a350-6daae012a980" providerId="AD" clId="Web-{7903D0E8-B888-B3BF-17AA-237CC45474B2}" dt="2022-05-09T09:22:57.784" v="112"/>
          <ac:spMkLst>
            <pc:docMk/>
            <pc:sldMk cId="3864763593" sldId="327"/>
            <ac:spMk id="4" creationId="{8BDF40A3-4F4B-F1A3-3617-9747B402D92E}"/>
          </ac:spMkLst>
        </pc:spChg>
        <pc:spChg chg="add del mod">
          <ac:chgData name="Inger Louise Berling Hyams" userId="S::inhy@kb.dk::25914af6-f2de-4325-a350-6daae012a980" providerId="AD" clId="Web-{7903D0E8-B888-B3BF-17AA-237CC45474B2}" dt="2022-05-09T09:22:48.722" v="109"/>
          <ac:spMkLst>
            <pc:docMk/>
            <pc:sldMk cId="3864763593" sldId="327"/>
            <ac:spMk id="6" creationId="{CE5F6DC6-F182-40ED-E610-F412B5CBBD1F}"/>
          </ac:spMkLst>
        </pc:spChg>
        <pc:spChg chg="add del mod">
          <ac:chgData name="Inger Louise Berling Hyams" userId="S::inhy@kb.dk::25914af6-f2de-4325-a350-6daae012a980" providerId="AD" clId="Web-{7903D0E8-B888-B3BF-17AA-237CC45474B2}" dt="2022-05-09T09:22:54.409" v="111"/>
          <ac:spMkLst>
            <pc:docMk/>
            <pc:sldMk cId="3864763593" sldId="327"/>
            <ac:spMk id="8" creationId="{AA530D63-0C8B-D233-DB96-784F2D1A7D02}"/>
          </ac:spMkLst>
        </pc:spChg>
        <pc:spChg chg="mod">
          <ac:chgData name="Inger Louise Berling Hyams" userId="S::inhy@kb.dk::25914af6-f2de-4325-a350-6daae012a980" providerId="AD" clId="Web-{7903D0E8-B888-B3BF-17AA-237CC45474B2}" dt="2022-05-09T10:16:31.778" v="392"/>
          <ac:spMkLst>
            <pc:docMk/>
            <pc:sldMk cId="3864763593" sldId="327"/>
            <ac:spMk id="20" creationId="{38581F01-EF2D-7D9C-BB30-2B5C0A2D52F3}"/>
          </ac:spMkLst>
        </pc:spChg>
        <pc:spChg chg="mod">
          <ac:chgData name="Inger Louise Berling Hyams" userId="S::inhy@kb.dk::25914af6-f2de-4325-a350-6daae012a980" providerId="AD" clId="Web-{7903D0E8-B888-B3BF-17AA-237CC45474B2}" dt="2022-05-09T10:16:35.465" v="393"/>
          <ac:spMkLst>
            <pc:docMk/>
            <pc:sldMk cId="3864763593" sldId="327"/>
            <ac:spMk id="24" creationId="{3225BFE9-25B7-6CFA-5A43-191562E1A35A}"/>
          </ac:spMkLst>
        </pc:spChg>
        <pc:spChg chg="mod">
          <ac:chgData name="Inger Louise Berling Hyams" userId="S::inhy@kb.dk::25914af6-f2de-4325-a350-6daae012a980" providerId="AD" clId="Web-{7903D0E8-B888-B3BF-17AA-237CC45474B2}" dt="2022-05-09T10:16:25.278" v="390"/>
          <ac:spMkLst>
            <pc:docMk/>
            <pc:sldMk cId="3864763593" sldId="327"/>
            <ac:spMk id="26" creationId="{99E3DE7F-21AC-E032-D8DF-C69EB278DB86}"/>
          </ac:spMkLst>
        </pc:spChg>
        <pc:spChg chg="mod">
          <ac:chgData name="Inger Louise Berling Hyams" userId="S::inhy@kb.dk::25914af6-f2de-4325-a350-6daae012a980" providerId="AD" clId="Web-{7903D0E8-B888-B3BF-17AA-237CC45474B2}" dt="2022-05-09T10:16:28.700" v="391"/>
          <ac:spMkLst>
            <pc:docMk/>
            <pc:sldMk cId="3864763593" sldId="327"/>
            <ac:spMk id="55" creationId="{BECEE119-D7DB-5FD3-12AC-339123AD823E}"/>
          </ac:spMkLst>
        </pc:spChg>
        <pc:picChg chg="del">
          <ac:chgData name="Inger Louise Berling Hyams" userId="S::inhy@kb.dk::25914af6-f2de-4325-a350-6daae012a980" providerId="AD" clId="Web-{7903D0E8-B888-B3BF-17AA-237CC45474B2}" dt="2022-05-09T09:22:50.316" v="110"/>
          <ac:picMkLst>
            <pc:docMk/>
            <pc:sldMk cId="3864763593" sldId="327"/>
            <ac:picMk id="3" creationId="{2555E303-7DB9-9AF2-A3D3-195B0A7EB672}"/>
          </ac:picMkLst>
        </pc:picChg>
        <pc:picChg chg="mod">
          <ac:chgData name="Inger Louise Berling Hyams" userId="S::inhy@kb.dk::25914af6-f2de-4325-a350-6daae012a980" providerId="AD" clId="Web-{7903D0E8-B888-B3BF-17AA-237CC45474B2}" dt="2022-05-09T10:16:10.059" v="389" actId="1076"/>
          <ac:picMkLst>
            <pc:docMk/>
            <pc:sldMk cId="3864763593" sldId="327"/>
            <ac:picMk id="16" creationId="{B638AB92-C50D-016A-1315-0E05CF780DB7}"/>
          </ac:picMkLst>
        </pc:picChg>
        <pc:picChg chg="mod">
          <ac:chgData name="Inger Louise Berling Hyams" userId="S::inhy@kb.dk::25914af6-f2de-4325-a350-6daae012a980" providerId="AD" clId="Web-{7903D0E8-B888-B3BF-17AA-237CC45474B2}" dt="2022-05-09T10:15:48.668" v="386" actId="1076"/>
          <ac:picMkLst>
            <pc:docMk/>
            <pc:sldMk cId="3864763593" sldId="327"/>
            <ac:picMk id="44" creationId="{3106BEEC-315C-5EC5-3878-E55654922512}"/>
          </ac:picMkLst>
        </pc:picChg>
      </pc:sldChg>
      <pc:sldChg chg="addSp modSp add ord replId addAnim">
        <pc:chgData name="Inger Louise Berling Hyams" userId="S::inhy@kb.dk::25914af6-f2de-4325-a350-6daae012a980" providerId="AD" clId="Web-{7903D0E8-B888-B3BF-17AA-237CC45474B2}" dt="2022-05-09T09:39:59.177" v="199" actId="20577"/>
        <pc:sldMkLst>
          <pc:docMk/>
          <pc:sldMk cId="1348658995" sldId="328"/>
        </pc:sldMkLst>
        <pc:spChg chg="add mod">
          <ac:chgData name="Inger Louise Berling Hyams" userId="S::inhy@kb.dk::25914af6-f2de-4325-a350-6daae012a980" providerId="AD" clId="Web-{7903D0E8-B888-B3BF-17AA-237CC45474B2}" dt="2022-05-09T09:39:59.177" v="199" actId="20577"/>
          <ac:spMkLst>
            <pc:docMk/>
            <pc:sldMk cId="1348658995" sldId="328"/>
            <ac:spMk id="3" creationId="{BED784B4-3A62-A3D1-3062-CDB3CAB1B370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24:50.521" v="128"/>
          <ac:spMkLst>
            <pc:docMk/>
            <pc:sldMk cId="1348658995" sldId="328"/>
            <ac:spMk id="7" creationId="{374866D4-B747-1DB0-699A-EAD7EB73F457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24:50.521" v="129"/>
          <ac:spMkLst>
            <pc:docMk/>
            <pc:sldMk cId="1348658995" sldId="328"/>
            <ac:spMk id="9" creationId="{E1321D11-4E3C-A68C-835E-5A6FD86AC4AF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24:50.521" v="130"/>
          <ac:spMkLst>
            <pc:docMk/>
            <pc:sldMk cId="1348658995" sldId="328"/>
            <ac:spMk id="11" creationId="{74956D9F-0D23-D4F4-EFFB-0D5F61C2CD41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24:50.521" v="131"/>
          <ac:spMkLst>
            <pc:docMk/>
            <pc:sldMk cId="1348658995" sldId="328"/>
            <ac:spMk id="13" creationId="{DC8AAC97-AE1E-A9F1-C026-1BAE6C3FE831}"/>
          </ac:spMkLst>
        </pc:spChg>
        <pc:picChg chg="add">
          <ac:chgData name="Inger Louise Berling Hyams" userId="S::inhy@kb.dk::25914af6-f2de-4325-a350-6daae012a980" providerId="AD" clId="Web-{7903D0E8-B888-B3BF-17AA-237CC45474B2}" dt="2022-05-09T09:23:54.785" v="119"/>
          <ac:picMkLst>
            <pc:docMk/>
            <pc:sldMk cId="1348658995" sldId="328"/>
            <ac:picMk id="5" creationId="{77EF8581-F47D-5122-227E-1D3047F7E814}"/>
          </ac:picMkLst>
        </pc:picChg>
      </pc:sldChg>
      <pc:sldChg chg="addSp delSp modSp add ord replId addAnim">
        <pc:chgData name="Inger Louise Berling Hyams" userId="S::inhy@kb.dk::25914af6-f2de-4325-a350-6daae012a980" providerId="AD" clId="Web-{7903D0E8-B888-B3BF-17AA-237CC45474B2}" dt="2022-05-09T09:59:20.166" v="290"/>
        <pc:sldMkLst>
          <pc:docMk/>
          <pc:sldMk cId="82629686" sldId="329"/>
        </pc:sldMkLst>
        <pc:spChg chg="add mod">
          <ac:chgData name="Inger Louise Berling Hyams" userId="S::inhy@kb.dk::25914af6-f2de-4325-a350-6daae012a980" providerId="AD" clId="Web-{7903D0E8-B888-B3BF-17AA-237CC45474B2}" dt="2022-05-09T09:39:25.833" v="196" actId="20577"/>
          <ac:spMkLst>
            <pc:docMk/>
            <pc:sldMk cId="82629686" sldId="329"/>
            <ac:spMk id="3" creationId="{B1F96EA7-212A-7003-17E3-3FD1AD040A9F}"/>
          </ac:spMkLst>
        </pc:spChg>
        <pc:spChg chg="add del mod">
          <ac:chgData name="Inger Louise Berling Hyams" userId="S::inhy@kb.dk::25914af6-f2de-4325-a350-6daae012a980" providerId="AD" clId="Web-{7903D0E8-B888-B3BF-17AA-237CC45474B2}" dt="2022-05-09T09:59:20.166" v="290"/>
          <ac:spMkLst>
            <pc:docMk/>
            <pc:sldMk cId="82629686" sldId="329"/>
            <ac:spMk id="5" creationId="{08504E2E-56C3-7BF2-7ACF-53AE46E306CF}"/>
          </ac:spMkLst>
        </pc:spChg>
        <pc:graphicFrameChg chg="add">
          <ac:chgData name="Inger Louise Berling Hyams" userId="S::inhy@kb.dk::25914af6-f2de-4325-a350-6daae012a980" providerId="AD" clId="Web-{7903D0E8-B888-B3BF-17AA-237CC45474B2}" dt="2022-05-09T09:59:20.166" v="290"/>
          <ac:graphicFrameMkLst>
            <pc:docMk/>
            <pc:sldMk cId="82629686" sldId="329"/>
            <ac:graphicFrameMk id="7" creationId="{7D2F289A-3316-D30E-D8F0-94CB26BDE0FA}"/>
          </ac:graphicFrameMkLst>
        </pc:graphicFrameChg>
      </pc:sldChg>
      <pc:sldChg chg="addSp modSp add del ord replId addAnim">
        <pc:chgData name="Inger Louise Berling Hyams" userId="S::inhy@kb.dk::25914af6-f2de-4325-a350-6daae012a980" providerId="AD" clId="Web-{7903D0E8-B888-B3BF-17AA-237CC45474B2}" dt="2022-05-09T10:04:49.781" v="326"/>
        <pc:sldMkLst>
          <pc:docMk/>
          <pc:sldMk cId="3527055706" sldId="330"/>
        </pc:sldMkLst>
        <pc:spChg chg="add mod">
          <ac:chgData name="Inger Louise Berling Hyams" userId="S::inhy@kb.dk::25914af6-f2de-4325-a350-6daae012a980" providerId="AD" clId="Web-{7903D0E8-B888-B3BF-17AA-237CC45474B2}" dt="2022-05-09T09:40:30.334" v="201" actId="14100"/>
          <ac:spMkLst>
            <pc:docMk/>
            <pc:sldMk cId="3527055706" sldId="330"/>
            <ac:spMk id="3" creationId="{88C98875-0B3D-03FC-00DE-222E1627D5D6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09:28:16.540" v="145"/>
          <ac:spMkLst>
            <pc:docMk/>
            <pc:sldMk cId="3527055706" sldId="330"/>
            <ac:spMk id="5" creationId="{B2C9704F-AA82-85E9-12AF-0DF2DF03AE31}"/>
          </ac:spMkLst>
        </pc:spChg>
        <pc:spChg chg="add">
          <ac:chgData name="Inger Louise Berling Hyams" userId="S::inhy@kb.dk::25914af6-f2de-4325-a350-6daae012a980" providerId="AD" clId="Web-{7903D0E8-B888-B3BF-17AA-237CC45474B2}" dt="2022-05-09T09:28:16.602" v="150"/>
          <ac:spMkLst>
            <pc:docMk/>
            <pc:sldMk cId="3527055706" sldId="330"/>
            <ac:spMk id="15" creationId="{6B13C17F-548F-47A8-70D2-7688CE51A418}"/>
          </ac:spMkLst>
        </pc:spChg>
        <pc:spChg chg="add">
          <ac:chgData name="Inger Louise Berling Hyams" userId="S::inhy@kb.dk::25914af6-f2de-4325-a350-6daae012a980" providerId="AD" clId="Web-{7903D0E8-B888-B3BF-17AA-237CC45474B2}" dt="2022-05-09T09:28:16.618" v="151"/>
          <ac:spMkLst>
            <pc:docMk/>
            <pc:sldMk cId="3527055706" sldId="330"/>
            <ac:spMk id="17" creationId="{EB562DD3-8DF4-A39C-2041-6A8EF71F47AB}"/>
          </ac:spMkLst>
        </pc:spChg>
        <pc:spChg chg="add">
          <ac:chgData name="Inger Louise Berling Hyams" userId="S::inhy@kb.dk::25914af6-f2de-4325-a350-6daae012a980" providerId="AD" clId="Web-{7903D0E8-B888-B3BF-17AA-237CC45474B2}" dt="2022-05-09T09:28:16.618" v="152"/>
          <ac:spMkLst>
            <pc:docMk/>
            <pc:sldMk cId="3527055706" sldId="330"/>
            <ac:spMk id="19" creationId="{3B7FADC9-070B-033C-8F91-91889C3DFC2D}"/>
          </ac:spMkLst>
        </pc:spChg>
        <pc:spChg chg="add">
          <ac:chgData name="Inger Louise Berling Hyams" userId="S::inhy@kb.dk::25914af6-f2de-4325-a350-6daae012a980" providerId="AD" clId="Web-{7903D0E8-B888-B3BF-17AA-237CC45474B2}" dt="2022-05-09T09:28:16.634" v="153"/>
          <ac:spMkLst>
            <pc:docMk/>
            <pc:sldMk cId="3527055706" sldId="330"/>
            <ac:spMk id="21" creationId="{7468AE4A-7CF4-A22C-F2E3-982CF3B1A66D}"/>
          </ac:spMkLst>
        </pc:spChg>
        <pc:picChg chg="add">
          <ac:chgData name="Inger Louise Berling Hyams" userId="S::inhy@kb.dk::25914af6-f2de-4325-a350-6daae012a980" providerId="AD" clId="Web-{7903D0E8-B888-B3BF-17AA-237CC45474B2}" dt="2022-05-09T09:28:16.556" v="146"/>
          <ac:picMkLst>
            <pc:docMk/>
            <pc:sldMk cId="3527055706" sldId="330"/>
            <ac:picMk id="7" creationId="{B1A01DBE-A2B8-B1ED-0B62-A1E25170C010}"/>
          </ac:picMkLst>
        </pc:picChg>
        <pc:picChg chg="add">
          <ac:chgData name="Inger Louise Berling Hyams" userId="S::inhy@kb.dk::25914af6-f2de-4325-a350-6daae012a980" providerId="AD" clId="Web-{7903D0E8-B888-B3BF-17AA-237CC45474B2}" dt="2022-05-09T09:28:16.571" v="147"/>
          <ac:picMkLst>
            <pc:docMk/>
            <pc:sldMk cId="3527055706" sldId="330"/>
            <ac:picMk id="9" creationId="{5C8F976D-32ED-1D2B-4BD6-913C730474B2}"/>
          </ac:picMkLst>
        </pc:picChg>
        <pc:picChg chg="add">
          <ac:chgData name="Inger Louise Berling Hyams" userId="S::inhy@kb.dk::25914af6-f2de-4325-a350-6daae012a980" providerId="AD" clId="Web-{7903D0E8-B888-B3BF-17AA-237CC45474B2}" dt="2022-05-09T09:28:16.587" v="148"/>
          <ac:picMkLst>
            <pc:docMk/>
            <pc:sldMk cId="3527055706" sldId="330"/>
            <ac:picMk id="11" creationId="{12FB9B69-757C-843B-8A09-2917A883F64F}"/>
          </ac:picMkLst>
        </pc:picChg>
        <pc:picChg chg="add">
          <ac:chgData name="Inger Louise Berling Hyams" userId="S::inhy@kb.dk::25914af6-f2de-4325-a350-6daae012a980" providerId="AD" clId="Web-{7903D0E8-B888-B3BF-17AA-237CC45474B2}" dt="2022-05-09T09:28:16.587" v="149"/>
          <ac:picMkLst>
            <pc:docMk/>
            <pc:sldMk cId="3527055706" sldId="330"/>
            <ac:picMk id="13" creationId="{CCBC963D-97CA-C000-300E-E01192F6D7DE}"/>
          </ac:picMkLst>
        </pc:picChg>
      </pc:sldChg>
      <pc:sldChg chg="addSp delSp modSp add mod ord replId setBg addAnim">
        <pc:chgData name="Inger Louise Berling Hyams" userId="S::inhy@kb.dk::25914af6-f2de-4325-a350-6daae012a980" providerId="AD" clId="Web-{7903D0E8-B888-B3BF-17AA-237CC45474B2}" dt="2022-05-09T10:10:21.412" v="350"/>
        <pc:sldMkLst>
          <pc:docMk/>
          <pc:sldMk cId="3059030025" sldId="331"/>
        </pc:sldMkLst>
        <pc:spChg chg="add mod">
          <ac:chgData name="Inger Louise Berling Hyams" userId="S::inhy@kb.dk::25914af6-f2de-4325-a350-6daae012a980" providerId="AD" clId="Web-{7903D0E8-B888-B3BF-17AA-237CC45474B2}" dt="2022-05-09T10:10:21.412" v="350"/>
          <ac:spMkLst>
            <pc:docMk/>
            <pc:sldMk cId="3059030025" sldId="331"/>
            <ac:spMk id="3" creationId="{2FE829EB-A2D5-8F35-9579-E3BAB0DCFFA6}"/>
          </ac:spMkLst>
        </pc:spChg>
        <pc:spChg chg="add del">
          <ac:chgData name="Inger Louise Berling Hyams" userId="S::inhy@kb.dk::25914af6-f2de-4325-a350-6daae012a980" providerId="AD" clId="Web-{7903D0E8-B888-B3BF-17AA-237CC45474B2}" dt="2022-05-09T10:10:21.412" v="350"/>
          <ac:spMkLst>
            <pc:docMk/>
            <pc:sldMk cId="3059030025" sldId="331"/>
            <ac:spMk id="8" creationId="{FFD48BC7-DC40-47DE-87EE-9F4B6ECB9ABB}"/>
          </ac:spMkLst>
        </pc:spChg>
        <pc:spChg chg="add del">
          <ac:chgData name="Inger Louise Berling Hyams" userId="S::inhy@kb.dk::25914af6-f2de-4325-a350-6daae012a980" providerId="AD" clId="Web-{7903D0E8-B888-B3BF-17AA-237CC45474B2}" dt="2022-05-09T10:10:21.412" v="350"/>
          <ac:spMkLst>
            <pc:docMk/>
            <pc:sldMk cId="3059030025" sldId="331"/>
            <ac:spMk id="10" creationId="{E502BBC7-2C76-46F3-BC24-5985BC13DB88}"/>
          </ac:spMkLst>
        </pc:spChg>
        <pc:spChg chg="add del">
          <ac:chgData name="Inger Louise Berling Hyams" userId="S::inhy@kb.dk::25914af6-f2de-4325-a350-6daae012a980" providerId="AD" clId="Web-{7903D0E8-B888-B3BF-17AA-237CC45474B2}" dt="2022-05-09T10:10:21.412" v="350"/>
          <ac:spMkLst>
            <pc:docMk/>
            <pc:sldMk cId="3059030025" sldId="331"/>
            <ac:spMk id="12" creationId="{C7F28D52-2A5F-4D23-81AE-7CB8B591C7AF}"/>
          </ac:spMkLst>
        </pc:spChg>
        <pc:spChg chg="add del">
          <ac:chgData name="Inger Louise Berling Hyams" userId="S::inhy@kb.dk::25914af6-f2de-4325-a350-6daae012a980" providerId="AD" clId="Web-{7903D0E8-B888-B3BF-17AA-237CC45474B2}" dt="2022-05-09T10:10:21.412" v="350"/>
          <ac:spMkLst>
            <pc:docMk/>
            <pc:sldMk cId="3059030025" sldId="331"/>
            <ac:spMk id="14" creationId="{3629484E-3792-4B3D-89AD-7C8A1ED0E0D4}"/>
          </ac:spMkLst>
        </pc:spChg>
        <pc:spChg chg="add">
          <ac:chgData name="Inger Louise Berling Hyams" userId="S::inhy@kb.dk::25914af6-f2de-4325-a350-6daae012a980" providerId="AD" clId="Web-{7903D0E8-B888-B3BF-17AA-237CC45474B2}" dt="2022-05-09T10:10:21.412" v="350"/>
          <ac:spMkLst>
            <pc:docMk/>
            <pc:sldMk cId="3059030025" sldId="331"/>
            <ac:spMk id="19" creationId="{3E443FD7-A66B-4AA0-872D-B088B9BC5F17}"/>
          </ac:spMkLst>
        </pc:spChg>
        <pc:spChg chg="add">
          <ac:chgData name="Inger Louise Berling Hyams" userId="S::inhy@kb.dk::25914af6-f2de-4325-a350-6daae012a980" providerId="AD" clId="Web-{7903D0E8-B888-B3BF-17AA-237CC45474B2}" dt="2022-05-09T10:10:21.412" v="350"/>
          <ac:spMkLst>
            <pc:docMk/>
            <pc:sldMk cId="3059030025" sldId="331"/>
            <ac:spMk id="21" creationId="{C04BE0EF-3561-49B4-9A29-F283168A91C7}"/>
          </ac:spMkLst>
        </pc:spChg>
        <pc:picChg chg="add mod">
          <ac:chgData name="Inger Louise Berling Hyams" userId="S::inhy@kb.dk::25914af6-f2de-4325-a350-6daae012a980" providerId="AD" clId="Web-{7903D0E8-B888-B3BF-17AA-237CC45474B2}" dt="2022-05-09T10:10:21.412" v="350"/>
          <ac:picMkLst>
            <pc:docMk/>
            <pc:sldMk cId="3059030025" sldId="331"/>
            <ac:picMk id="4" creationId="{3E9ECBD4-F640-C1EB-7BDE-97503B4046DD}"/>
          </ac:picMkLst>
        </pc:picChg>
      </pc:sldChg>
      <pc:sldChg chg="addSp delSp modSp add mod replId setBg addAnim delAnim">
        <pc:chgData name="Inger Louise Berling Hyams" userId="S::inhy@kb.dk::25914af6-f2de-4325-a350-6daae012a980" providerId="AD" clId="Web-{7903D0E8-B888-B3BF-17AA-237CC45474B2}" dt="2022-05-09T10:04:36.500" v="325" actId="1076"/>
        <pc:sldMkLst>
          <pc:docMk/>
          <pc:sldMk cId="2988353636" sldId="332"/>
        </pc:sldMkLst>
        <pc:spChg chg="add mod">
          <ac:chgData name="Inger Louise Berling Hyams" userId="S::inhy@kb.dk::25914af6-f2de-4325-a350-6daae012a980" providerId="AD" clId="Web-{7903D0E8-B888-B3BF-17AA-237CC45474B2}" dt="2022-05-09T10:04:29.656" v="324" actId="1076"/>
          <ac:spMkLst>
            <pc:docMk/>
            <pc:sldMk cId="2988353636" sldId="332"/>
            <ac:spMk id="2" creationId="{C33FE6CC-07F5-9387-FA44-2E4177963E4D}"/>
          </ac:spMkLst>
        </pc:spChg>
        <pc:spChg chg="mod">
          <ac:chgData name="Inger Louise Berling Hyams" userId="S::inhy@kb.dk::25914af6-f2de-4325-a350-6daae012a980" providerId="AD" clId="Web-{7903D0E8-B888-B3BF-17AA-237CC45474B2}" dt="2022-05-09T10:04:36.500" v="325" actId="1076"/>
          <ac:spMkLst>
            <pc:docMk/>
            <pc:sldMk cId="2988353636" sldId="332"/>
            <ac:spMk id="3" creationId="{88C98875-0B3D-03FC-00DE-222E1627D5D6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10:04:21.265" v="323" actId="1076"/>
          <ac:spMkLst>
            <pc:docMk/>
            <pc:sldMk cId="2988353636" sldId="332"/>
            <ac:spMk id="4" creationId="{580B11EE-B2CB-7FEF-00F5-2AEEB1F2A859}"/>
          </ac:spMkLst>
        </pc:spChg>
        <pc:spChg chg="mod ord">
          <ac:chgData name="Inger Louise Berling Hyams" userId="S::inhy@kb.dk::25914af6-f2de-4325-a350-6daae012a980" providerId="AD" clId="Web-{7903D0E8-B888-B3BF-17AA-237CC45474B2}" dt="2022-05-09T10:00:56.355" v="298"/>
          <ac:spMkLst>
            <pc:docMk/>
            <pc:sldMk cId="2988353636" sldId="332"/>
            <ac:spMk id="5" creationId="{B2C9704F-AA82-85E9-12AF-0DF2DF03AE31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10:04:12.874" v="322" actId="1076"/>
          <ac:spMkLst>
            <pc:docMk/>
            <pc:sldMk cId="2988353636" sldId="332"/>
            <ac:spMk id="6" creationId="{2BE1618F-B647-09B4-0183-9B4F7BA74EF7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10:04:06.734" v="321" actId="1076"/>
          <ac:spMkLst>
            <pc:docMk/>
            <pc:sldMk cId="2988353636" sldId="332"/>
            <ac:spMk id="8" creationId="{989477ED-98E1-5829-A625-2036C5070FB0}"/>
          </ac:spMkLst>
        </pc:spChg>
        <pc:spChg chg="del">
          <ac:chgData name="Inger Louise Berling Hyams" userId="S::inhy@kb.dk::25914af6-f2de-4325-a350-6daae012a980" providerId="AD" clId="Web-{7903D0E8-B888-B3BF-17AA-237CC45474B2}" dt="2022-05-09T09:59:54.526" v="292"/>
          <ac:spMkLst>
            <pc:docMk/>
            <pc:sldMk cId="2988353636" sldId="332"/>
            <ac:spMk id="15" creationId="{6B13C17F-548F-47A8-70D2-7688CE51A418}"/>
          </ac:spMkLst>
        </pc:spChg>
        <pc:spChg chg="del">
          <ac:chgData name="Inger Louise Berling Hyams" userId="S::inhy@kb.dk::25914af6-f2de-4325-a350-6daae012a980" providerId="AD" clId="Web-{7903D0E8-B888-B3BF-17AA-237CC45474B2}" dt="2022-05-09T09:59:58.761" v="293"/>
          <ac:spMkLst>
            <pc:docMk/>
            <pc:sldMk cId="2988353636" sldId="332"/>
            <ac:spMk id="17" creationId="{EB562DD3-8DF4-A39C-2041-6A8EF71F47AB}"/>
          </ac:spMkLst>
        </pc:spChg>
        <pc:spChg chg="add del">
          <ac:chgData name="Inger Louise Berling Hyams" userId="S::inhy@kb.dk::25914af6-f2de-4325-a350-6daae012a980" providerId="AD" clId="Web-{7903D0E8-B888-B3BF-17AA-237CC45474B2}" dt="2022-05-09T10:00:56.355" v="297"/>
          <ac:spMkLst>
            <pc:docMk/>
            <pc:sldMk cId="2988353636" sldId="332"/>
            <ac:spMk id="18" creationId="{E0F901BB-7A9C-4782-8C5A-6C87181334E6}"/>
          </ac:spMkLst>
        </pc:spChg>
        <pc:spChg chg="del">
          <ac:chgData name="Inger Louise Berling Hyams" userId="S::inhy@kb.dk::25914af6-f2de-4325-a350-6daae012a980" providerId="AD" clId="Web-{7903D0E8-B888-B3BF-17AA-237CC45474B2}" dt="2022-05-09T10:00:05.183" v="295"/>
          <ac:spMkLst>
            <pc:docMk/>
            <pc:sldMk cId="2988353636" sldId="332"/>
            <ac:spMk id="19" creationId="{3B7FADC9-070B-033C-8F91-91889C3DFC2D}"/>
          </ac:spMkLst>
        </pc:spChg>
        <pc:spChg chg="add del">
          <ac:chgData name="Inger Louise Berling Hyams" userId="S::inhy@kb.dk::25914af6-f2de-4325-a350-6daae012a980" providerId="AD" clId="Web-{7903D0E8-B888-B3BF-17AA-237CC45474B2}" dt="2022-05-09T10:00:56.355" v="297"/>
          <ac:spMkLst>
            <pc:docMk/>
            <pc:sldMk cId="2988353636" sldId="332"/>
            <ac:spMk id="20" creationId="{8613BD32-1832-419B-B375-14DAB288BF8B}"/>
          </ac:spMkLst>
        </pc:spChg>
        <pc:spChg chg="del">
          <ac:chgData name="Inger Louise Berling Hyams" userId="S::inhy@kb.dk::25914af6-f2de-4325-a350-6daae012a980" providerId="AD" clId="Web-{7903D0E8-B888-B3BF-17AA-237CC45474B2}" dt="2022-05-09T10:00:02.214" v="294"/>
          <ac:spMkLst>
            <pc:docMk/>
            <pc:sldMk cId="2988353636" sldId="332"/>
            <ac:spMk id="21" creationId="{7468AE4A-7CF4-A22C-F2E3-982CF3B1A66D}"/>
          </ac:spMkLst>
        </pc:spChg>
        <pc:spChg chg="add del">
          <ac:chgData name="Inger Louise Berling Hyams" userId="S::inhy@kb.dk::25914af6-f2de-4325-a350-6daae012a980" providerId="AD" clId="Web-{7903D0E8-B888-B3BF-17AA-237CC45474B2}" dt="2022-05-09T10:00:56.355" v="297"/>
          <ac:spMkLst>
            <pc:docMk/>
            <pc:sldMk cId="2988353636" sldId="332"/>
            <ac:spMk id="44" creationId="{4E6624E0-4F60-48BC-A7A3-E9E39558C6EC}"/>
          </ac:spMkLst>
        </pc:spChg>
        <pc:spChg chg="add">
          <ac:chgData name="Inger Louise Berling Hyams" userId="S::inhy@kb.dk::25914af6-f2de-4325-a350-6daae012a980" providerId="AD" clId="Web-{7903D0E8-B888-B3BF-17AA-237CC45474B2}" dt="2022-05-09T10:00:56.355" v="298"/>
          <ac:spMkLst>
            <pc:docMk/>
            <pc:sldMk cId="2988353636" sldId="332"/>
            <ac:spMk id="46" creationId="{91F32EBA-ED97-466E-8CFA-8382584155D0}"/>
          </ac:spMkLst>
        </pc:spChg>
        <pc:spChg chg="add">
          <ac:chgData name="Inger Louise Berling Hyams" userId="S::inhy@kb.dk::25914af6-f2de-4325-a350-6daae012a980" providerId="AD" clId="Web-{7903D0E8-B888-B3BF-17AA-237CC45474B2}" dt="2022-05-09T10:00:56.355" v="298"/>
          <ac:spMkLst>
            <pc:docMk/>
            <pc:sldMk cId="2988353636" sldId="332"/>
            <ac:spMk id="47" creationId="{8A2EB53C-CFB0-49CC-BA4A-3C1BDC4C043D}"/>
          </ac:spMkLst>
        </pc:spChg>
        <pc:grpChg chg="add del">
          <ac:chgData name="Inger Louise Berling Hyams" userId="S::inhy@kb.dk::25914af6-f2de-4325-a350-6daae012a980" providerId="AD" clId="Web-{7903D0E8-B888-B3BF-17AA-237CC45474B2}" dt="2022-05-09T10:00:56.355" v="297"/>
          <ac:grpSpMkLst>
            <pc:docMk/>
            <pc:sldMk cId="2988353636" sldId="332"/>
            <ac:grpSpMk id="22" creationId="{F998DBD2-CED7-4A99-9F75-5D7946809CF6}"/>
          </ac:grpSpMkLst>
        </pc:grpChg>
        <pc:picChg chg="mod ord">
          <ac:chgData name="Inger Louise Berling Hyams" userId="S::inhy@kb.dk::25914af6-f2de-4325-a350-6daae012a980" providerId="AD" clId="Web-{7903D0E8-B888-B3BF-17AA-237CC45474B2}" dt="2022-05-09T10:03:16.483" v="312" actId="1076"/>
          <ac:picMkLst>
            <pc:docMk/>
            <pc:sldMk cId="2988353636" sldId="332"/>
            <ac:picMk id="7" creationId="{B1A01DBE-A2B8-B1ED-0B62-A1E25170C010}"/>
          </ac:picMkLst>
        </pc:picChg>
        <pc:picChg chg="mod ord">
          <ac:chgData name="Inger Louise Berling Hyams" userId="S::inhy@kb.dk::25914af6-f2de-4325-a350-6daae012a980" providerId="AD" clId="Web-{7903D0E8-B888-B3BF-17AA-237CC45474B2}" dt="2022-05-09T10:02:43.404" v="306" actId="1076"/>
          <ac:picMkLst>
            <pc:docMk/>
            <pc:sldMk cId="2988353636" sldId="332"/>
            <ac:picMk id="9" creationId="{5C8F976D-32ED-1D2B-4BD6-913C730474B2}"/>
          </ac:picMkLst>
        </pc:picChg>
        <pc:picChg chg="mod">
          <ac:chgData name="Inger Louise Berling Hyams" userId="S::inhy@kb.dk::25914af6-f2de-4325-a350-6daae012a980" providerId="AD" clId="Web-{7903D0E8-B888-B3BF-17AA-237CC45474B2}" dt="2022-05-09T10:03:02.873" v="309" actId="1076"/>
          <ac:picMkLst>
            <pc:docMk/>
            <pc:sldMk cId="2988353636" sldId="332"/>
            <ac:picMk id="11" creationId="{12FB9B69-757C-843B-8A09-2917A883F64F}"/>
          </ac:picMkLst>
        </pc:picChg>
        <pc:picChg chg="mod ord">
          <ac:chgData name="Inger Louise Berling Hyams" userId="S::inhy@kb.dk::25914af6-f2de-4325-a350-6daae012a980" providerId="AD" clId="Web-{7903D0E8-B888-B3BF-17AA-237CC45474B2}" dt="2022-05-09T10:02:49.967" v="307" actId="14100"/>
          <ac:picMkLst>
            <pc:docMk/>
            <pc:sldMk cId="2988353636" sldId="332"/>
            <ac:picMk id="13" creationId="{CCBC963D-97CA-C000-300E-E01192F6D7DE}"/>
          </ac:picMkLst>
        </pc:picChg>
      </pc:sldChg>
      <pc:sldChg chg="addSp delSp modSp add mod replId setBg">
        <pc:chgData name="Inger Louise Berling Hyams" userId="S::inhy@kb.dk::25914af6-f2de-4325-a350-6daae012a980" providerId="AD" clId="Web-{7903D0E8-B888-B3BF-17AA-237CC45474B2}" dt="2022-05-09T10:08:19.097" v="342" actId="1076"/>
        <pc:sldMkLst>
          <pc:docMk/>
          <pc:sldMk cId="4265405938" sldId="333"/>
        </pc:sldMkLst>
        <pc:spChg chg="mod">
          <ac:chgData name="Inger Louise Berling Hyams" userId="S::inhy@kb.dk::25914af6-f2de-4325-a350-6daae012a980" providerId="AD" clId="Web-{7903D0E8-B888-B3BF-17AA-237CC45474B2}" dt="2022-05-09T10:06:26.064" v="335" actId="20577"/>
          <ac:spMkLst>
            <pc:docMk/>
            <pc:sldMk cId="4265405938" sldId="333"/>
            <ac:spMk id="2" creationId="{00000000-0000-0000-0000-000000000000}"/>
          </ac:spMkLst>
        </pc:spChg>
        <pc:spChg chg="mod ord">
          <ac:chgData name="Inger Louise Berling Hyams" userId="S::inhy@kb.dk::25914af6-f2de-4325-a350-6daae012a980" providerId="AD" clId="Web-{7903D0E8-B888-B3BF-17AA-237CC45474B2}" dt="2022-05-09T10:05:48.751" v="329"/>
          <ac:spMkLst>
            <pc:docMk/>
            <pc:sldMk cId="4265405938" sldId="333"/>
            <ac:spMk id="3" creationId="{00000000-0000-0000-0000-000000000000}"/>
          </ac:spMkLst>
        </pc:spChg>
        <pc:spChg chg="del">
          <ac:chgData name="Inger Louise Berling Hyams" userId="S::inhy@kb.dk::25914af6-f2de-4325-a350-6daae012a980" providerId="AD" clId="Web-{7903D0E8-B888-B3BF-17AA-237CC45474B2}" dt="2022-05-09T10:05:30.360" v="328"/>
          <ac:spMkLst>
            <pc:docMk/>
            <pc:sldMk cId="4265405938" sldId="333"/>
            <ac:spMk id="6" creationId="{00000000-0000-0000-0000-000000000000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10:08:19.097" v="342" actId="1076"/>
          <ac:spMkLst>
            <pc:docMk/>
            <pc:sldMk cId="4265405938" sldId="333"/>
            <ac:spMk id="7" creationId="{940F22A5-9698-7416-E112-428B9EB42586}"/>
          </ac:spMkLst>
        </pc:spChg>
        <pc:spChg chg="add">
          <ac:chgData name="Inger Louise Berling Hyams" userId="S::inhy@kb.dk::25914af6-f2de-4325-a350-6daae012a980" providerId="AD" clId="Web-{7903D0E8-B888-B3BF-17AA-237CC45474B2}" dt="2022-05-09T10:05:48.751" v="329"/>
          <ac:spMkLst>
            <pc:docMk/>
            <pc:sldMk cId="4265405938" sldId="333"/>
            <ac:spMk id="16" creationId="{D2B783EE-0239-4717-BBEA-8C9EAC61C824}"/>
          </ac:spMkLst>
        </pc:spChg>
        <pc:spChg chg="add">
          <ac:chgData name="Inger Louise Berling Hyams" userId="S::inhy@kb.dk::25914af6-f2de-4325-a350-6daae012a980" providerId="AD" clId="Web-{7903D0E8-B888-B3BF-17AA-237CC45474B2}" dt="2022-05-09T10:05:48.751" v="329"/>
          <ac:spMkLst>
            <pc:docMk/>
            <pc:sldMk cId="4265405938" sldId="333"/>
            <ac:spMk id="18" creationId="{A7B99495-F43F-4D80-A44F-2CB4764EB90B}"/>
          </ac:spMkLst>
        </pc:spChg>
        <pc:spChg chg="add">
          <ac:chgData name="Inger Louise Berling Hyams" userId="S::inhy@kb.dk::25914af6-f2de-4325-a350-6daae012a980" providerId="AD" clId="Web-{7903D0E8-B888-B3BF-17AA-237CC45474B2}" dt="2022-05-09T10:05:48.751" v="329"/>
          <ac:spMkLst>
            <pc:docMk/>
            <pc:sldMk cId="4265405938" sldId="333"/>
            <ac:spMk id="20" creationId="{70BEB1E7-2F88-40BC-B73D-42E5B6F80BFC}"/>
          </ac:spMkLst>
        </pc:spChg>
        <pc:picChg chg="mod">
          <ac:chgData name="Inger Louise Berling Hyams" userId="S::inhy@kb.dk::25914af6-f2de-4325-a350-6daae012a980" providerId="AD" clId="Web-{7903D0E8-B888-B3BF-17AA-237CC45474B2}" dt="2022-05-09T10:06:08.970" v="332" actId="14100"/>
          <ac:picMkLst>
            <pc:docMk/>
            <pc:sldMk cId="4265405938" sldId="333"/>
            <ac:picMk id="4" creationId="{3E4E333B-CEC4-D262-98A0-A101BFE47A56}"/>
          </ac:picMkLst>
        </pc:picChg>
        <pc:picChg chg="add mod">
          <ac:chgData name="Inger Louise Berling Hyams" userId="S::inhy@kb.dk::25914af6-f2de-4325-a350-6daae012a980" providerId="AD" clId="Web-{7903D0E8-B888-B3BF-17AA-237CC45474B2}" dt="2022-05-09T10:07:50.878" v="340" actId="1076"/>
          <ac:picMkLst>
            <pc:docMk/>
            <pc:sldMk cId="4265405938" sldId="333"/>
            <ac:picMk id="5" creationId="{A5DFBDD2-350C-AB90-3F8F-294269F7BC20}"/>
          </ac:picMkLst>
        </pc:picChg>
        <pc:picChg chg="mod">
          <ac:chgData name="Inger Louise Berling Hyams" userId="S::inhy@kb.dk::25914af6-f2de-4325-a350-6daae012a980" providerId="AD" clId="Web-{7903D0E8-B888-B3BF-17AA-237CC45474B2}" dt="2022-05-09T10:05:48.751" v="329"/>
          <ac:picMkLst>
            <pc:docMk/>
            <pc:sldMk cId="4265405938" sldId="333"/>
            <ac:picMk id="11" creationId="{12BC981D-EEE5-585D-7D95-F0BAC79019B0}"/>
          </ac:picMkLst>
        </pc:picChg>
      </pc:sldChg>
      <pc:sldChg chg="addSp delSp modSp add replId">
        <pc:chgData name="Inger Louise Berling Hyams" userId="S::inhy@kb.dk::25914af6-f2de-4325-a350-6daae012a980" providerId="AD" clId="Web-{7903D0E8-B888-B3BF-17AA-237CC45474B2}" dt="2022-05-09T10:15:06.323" v="384" actId="20577"/>
        <pc:sldMkLst>
          <pc:docMk/>
          <pc:sldMk cId="634283360" sldId="334"/>
        </pc:sldMkLst>
        <pc:spChg chg="add mod">
          <ac:chgData name="Inger Louise Berling Hyams" userId="S::inhy@kb.dk::25914af6-f2de-4325-a350-6daae012a980" providerId="AD" clId="Web-{7903D0E8-B888-B3BF-17AA-237CC45474B2}" dt="2022-05-09T10:13:52.494" v="370" actId="1076"/>
          <ac:spMkLst>
            <pc:docMk/>
            <pc:sldMk cId="634283360" sldId="334"/>
            <ac:spMk id="2" creationId="{685338C2-C116-0471-50A9-D95698AE7041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10:15:06.323" v="384" actId="20577"/>
          <ac:spMkLst>
            <pc:docMk/>
            <pc:sldMk cId="634283360" sldId="334"/>
            <ac:spMk id="5" creationId="{56D7BF78-86D7-8091-C096-82BCEF7E747D}"/>
          </ac:spMkLst>
        </pc:spChg>
        <pc:spChg chg="mod">
          <ac:chgData name="Inger Louise Berling Hyams" userId="S::inhy@kb.dk::25914af6-f2de-4325-a350-6daae012a980" providerId="AD" clId="Web-{7903D0E8-B888-B3BF-17AA-237CC45474B2}" dt="2022-05-09T10:13:18.540" v="368" actId="1076"/>
          <ac:spMkLst>
            <pc:docMk/>
            <pc:sldMk cId="634283360" sldId="334"/>
            <ac:spMk id="15" creationId="{9234A3A3-5A55-9124-54C6-B0A545BC2288}"/>
          </ac:spMkLst>
        </pc:spChg>
        <pc:spChg chg="del">
          <ac:chgData name="Inger Louise Berling Hyams" userId="S::inhy@kb.dk::25914af6-f2de-4325-a350-6daae012a980" providerId="AD" clId="Web-{7903D0E8-B888-B3BF-17AA-237CC45474B2}" dt="2022-05-09T10:11:39.429" v="354"/>
          <ac:spMkLst>
            <pc:docMk/>
            <pc:sldMk cId="634283360" sldId="334"/>
            <ac:spMk id="17" creationId="{2B97F24A-32CE-4C1C-A50D-3016B394DCFB}"/>
          </ac:spMkLst>
        </pc:spChg>
        <pc:spChg chg="del">
          <ac:chgData name="Inger Louise Berling Hyams" userId="S::inhy@kb.dk::25914af6-f2de-4325-a350-6daae012a980" providerId="AD" clId="Web-{7903D0E8-B888-B3BF-17AA-237CC45474B2}" dt="2022-05-09T10:11:39.429" v="354"/>
          <ac:spMkLst>
            <pc:docMk/>
            <pc:sldMk cId="634283360" sldId="334"/>
            <ac:spMk id="19" creationId="{CD8B4F24-440B-49E9-B85D-733523DC064B}"/>
          </ac:spMkLst>
        </pc:spChg>
        <pc:spChg chg="del">
          <ac:chgData name="Inger Louise Berling Hyams" userId="S::inhy@kb.dk::25914af6-f2de-4325-a350-6daae012a980" providerId="AD" clId="Web-{7903D0E8-B888-B3BF-17AA-237CC45474B2}" dt="2022-05-09T10:10:41.819" v="352"/>
          <ac:spMkLst>
            <pc:docMk/>
            <pc:sldMk cId="634283360" sldId="334"/>
            <ac:spMk id="20" creationId="{608927E1-6DE0-4797-6A4E-4B93BB690C87}"/>
          </ac:spMkLst>
        </pc:spChg>
        <pc:spChg chg="add">
          <ac:chgData name="Inger Louise Berling Hyams" userId="S::inhy@kb.dk::25914af6-f2de-4325-a350-6daae012a980" providerId="AD" clId="Web-{7903D0E8-B888-B3BF-17AA-237CC45474B2}" dt="2022-05-09T10:11:39.429" v="354"/>
          <ac:spMkLst>
            <pc:docMk/>
            <pc:sldMk cId="634283360" sldId="334"/>
            <ac:spMk id="24" creationId="{C4E4288A-DFC8-40A2-90E5-70E851A933AD}"/>
          </ac:spMkLst>
        </pc:spChg>
        <pc:spChg chg="add">
          <ac:chgData name="Inger Louise Berling Hyams" userId="S::inhy@kb.dk::25914af6-f2de-4325-a350-6daae012a980" providerId="AD" clId="Web-{7903D0E8-B888-B3BF-17AA-237CC45474B2}" dt="2022-05-09T10:11:39.429" v="354"/>
          <ac:spMkLst>
            <pc:docMk/>
            <pc:sldMk cId="634283360" sldId="334"/>
            <ac:spMk id="30" creationId="{956571CF-1434-4180-A385-D4AC63B6269D}"/>
          </ac:spMkLst>
        </pc:spChg>
        <pc:spChg chg="add">
          <ac:chgData name="Inger Louise Berling Hyams" userId="S::inhy@kb.dk::25914af6-f2de-4325-a350-6daae012a980" providerId="AD" clId="Web-{7903D0E8-B888-B3BF-17AA-237CC45474B2}" dt="2022-05-09T10:11:39.429" v="354"/>
          <ac:spMkLst>
            <pc:docMk/>
            <pc:sldMk cId="634283360" sldId="334"/>
            <ac:spMk id="32" creationId="{9AD93FD3-7DF2-4DC8-BD55-8B2EB5F63F2A}"/>
          </ac:spMkLst>
        </pc:spChg>
        <pc:grpChg chg="add">
          <ac:chgData name="Inger Louise Berling Hyams" userId="S::inhy@kb.dk::25914af6-f2de-4325-a350-6daae012a980" providerId="AD" clId="Web-{7903D0E8-B888-B3BF-17AA-237CC45474B2}" dt="2022-05-09T10:11:39.429" v="354"/>
          <ac:grpSpMkLst>
            <pc:docMk/>
            <pc:sldMk cId="634283360" sldId="334"/>
            <ac:grpSpMk id="26" creationId="{C770F868-28FE-4B38-8FC7-E9C841B837FA}"/>
          </ac:grpSpMkLst>
        </pc:grpChg>
        <pc:picChg chg="mod">
          <ac:chgData name="Inger Louise Berling Hyams" userId="S::inhy@kb.dk::25914af6-f2de-4325-a350-6daae012a980" providerId="AD" clId="Web-{7903D0E8-B888-B3BF-17AA-237CC45474B2}" dt="2022-05-09T10:12:26.086" v="358" actId="1076"/>
          <ac:picMkLst>
            <pc:docMk/>
            <pc:sldMk cId="634283360" sldId="334"/>
            <ac:picMk id="3" creationId="{2122D28D-4A68-12AD-F757-F5DB270FBD80}"/>
          </ac:picMkLst>
        </pc:picChg>
        <pc:picChg chg="add mod">
          <ac:chgData name="Inger Louise Berling Hyams" userId="S::inhy@kb.dk::25914af6-f2de-4325-a350-6daae012a980" providerId="AD" clId="Web-{7903D0E8-B888-B3BF-17AA-237CC45474B2}" dt="2022-05-09T10:14:30.901" v="375" actId="1076"/>
          <ac:picMkLst>
            <pc:docMk/>
            <pc:sldMk cId="634283360" sldId="334"/>
            <ac:picMk id="4" creationId="{A9296E97-A463-611E-4AF1-408286E6C0F6}"/>
          </ac:picMkLst>
        </pc:picChg>
        <pc:picChg chg="del">
          <ac:chgData name="Inger Louise Berling Hyams" userId="S::inhy@kb.dk::25914af6-f2de-4325-a350-6daae012a980" providerId="AD" clId="Web-{7903D0E8-B888-B3BF-17AA-237CC45474B2}" dt="2022-05-09T10:11:09.882" v="353"/>
          <ac:picMkLst>
            <pc:docMk/>
            <pc:sldMk cId="634283360" sldId="334"/>
            <ac:picMk id="11" creationId="{C6CD22B7-F31E-C305-025F-352ABB51B956}"/>
          </ac:picMkLst>
        </pc:picChg>
      </pc:sldChg>
      <pc:sldChg chg="addSp delSp modSp add mod replId setBg">
        <pc:chgData name="Inger Louise Berling Hyams" userId="S::inhy@kb.dk::25914af6-f2de-4325-a350-6daae012a980" providerId="AD" clId="Web-{7903D0E8-B888-B3BF-17AA-237CC45474B2}" dt="2022-05-09T10:23:38.957" v="431" actId="1076"/>
        <pc:sldMkLst>
          <pc:docMk/>
          <pc:sldMk cId="1813233135" sldId="335"/>
        </pc:sldMkLst>
        <pc:spChg chg="mod ord">
          <ac:chgData name="Inger Louise Berling Hyams" userId="S::inhy@kb.dk::25914af6-f2de-4325-a350-6daae012a980" providerId="AD" clId="Web-{7903D0E8-B888-B3BF-17AA-237CC45474B2}" dt="2022-05-09T10:23:38.957" v="431" actId="1076"/>
          <ac:spMkLst>
            <pc:docMk/>
            <pc:sldMk cId="1813233135" sldId="335"/>
            <ac:spMk id="2" creationId="{AA106435-390B-F83E-2A35-30803078BA31}"/>
          </ac:spMkLst>
        </pc:spChg>
        <pc:spChg chg="del">
          <ac:chgData name="Inger Louise Berling Hyams" userId="S::inhy@kb.dk::25914af6-f2de-4325-a350-6daae012a980" providerId="AD" clId="Web-{7903D0E8-B888-B3BF-17AA-237CC45474B2}" dt="2022-05-09T10:17:31.138" v="395"/>
          <ac:spMkLst>
            <pc:docMk/>
            <pc:sldMk cId="1813233135" sldId="335"/>
            <ac:spMk id="4" creationId="{8BDF40A3-4F4B-F1A3-3617-9747B402D92E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10:23:10.253" v="430"/>
          <ac:spMkLst>
            <pc:docMk/>
            <pc:sldMk cId="1813233135" sldId="335"/>
            <ac:spMk id="5" creationId="{4EF4F72E-B9BE-237A-D498-B40475C68E56}"/>
          </ac:spMkLst>
        </pc:spChg>
        <pc:spChg chg="add del mod">
          <ac:chgData name="Inger Louise Berling Hyams" userId="S::inhy@kb.dk::25914af6-f2de-4325-a350-6daae012a980" providerId="AD" clId="Web-{7903D0E8-B888-B3BF-17AA-237CC45474B2}" dt="2022-05-09T10:21:16.783" v="412"/>
          <ac:spMkLst>
            <pc:docMk/>
            <pc:sldMk cId="1813233135" sldId="335"/>
            <ac:spMk id="7" creationId="{E0DBBB5A-CC91-2188-FBE1-8E0DCB6E6560}"/>
          </ac:spMkLst>
        </pc:spChg>
        <pc:spChg chg="add del">
          <ac:chgData name="Inger Louise Berling Hyams" userId="S::inhy@kb.dk::25914af6-f2de-4325-a350-6daae012a980" providerId="AD" clId="Web-{7903D0E8-B888-B3BF-17AA-237CC45474B2}" dt="2022-05-09T10:19:14.015" v="401"/>
          <ac:spMkLst>
            <pc:docMk/>
            <pc:sldMk cId="1813233135" sldId="335"/>
            <ac:spMk id="10" creationId="{A81E7530-396C-45F0-92F4-A885648D1631}"/>
          </ac:spMkLst>
        </pc:spChg>
        <pc:spChg chg="add del">
          <ac:chgData name="Inger Louise Berling Hyams" userId="S::inhy@kb.dk::25914af6-f2de-4325-a350-6daae012a980" providerId="AD" clId="Web-{7903D0E8-B888-B3BF-17AA-237CC45474B2}" dt="2022-05-09T10:19:14.015" v="401"/>
          <ac:spMkLst>
            <pc:docMk/>
            <pc:sldMk cId="1813233135" sldId="335"/>
            <ac:spMk id="12" creationId="{7316481C-0A49-4796-812B-0D64F063B720}"/>
          </ac:spMkLst>
        </pc:spChg>
        <pc:spChg chg="add del">
          <ac:chgData name="Inger Louise Berling Hyams" userId="S::inhy@kb.dk::25914af6-f2de-4325-a350-6daae012a980" providerId="AD" clId="Web-{7903D0E8-B888-B3BF-17AA-237CC45474B2}" dt="2022-05-09T10:19:14.015" v="401"/>
          <ac:spMkLst>
            <pc:docMk/>
            <pc:sldMk cId="1813233135" sldId="335"/>
            <ac:spMk id="14" creationId="{A5271697-90F1-4A23-8EF2-0179F2EAFACB}"/>
          </ac:spMkLst>
        </pc:spChg>
        <pc:spChg chg="add del">
          <ac:chgData name="Inger Louise Berling Hyams" userId="S::inhy@kb.dk::25914af6-f2de-4325-a350-6daae012a980" providerId="AD" clId="Web-{7903D0E8-B888-B3BF-17AA-237CC45474B2}" dt="2022-05-09T10:19:14.015" v="401"/>
          <ac:spMkLst>
            <pc:docMk/>
            <pc:sldMk cId="1813233135" sldId="335"/>
            <ac:spMk id="38" creationId="{D9F5512A-48E1-4C07-B75E-3CCC517B6804}"/>
          </ac:spMkLst>
        </pc:spChg>
        <pc:spChg chg="add del">
          <ac:chgData name="Inger Louise Berling Hyams" userId="S::inhy@kb.dk::25914af6-f2de-4325-a350-6daae012a980" providerId="AD" clId="Web-{7903D0E8-B888-B3BF-17AA-237CC45474B2}" dt="2022-05-09T10:19:46.219" v="403"/>
          <ac:spMkLst>
            <pc:docMk/>
            <pc:sldMk cId="1813233135" sldId="335"/>
            <ac:spMk id="43" creationId="{687AFE0E-B37D-4531-AFE8-231C8348EAF1}"/>
          </ac:spMkLst>
        </pc:spChg>
        <pc:spChg chg="add">
          <ac:chgData name="Inger Louise Berling Hyams" userId="S::inhy@kb.dk::25914af6-f2de-4325-a350-6daae012a980" providerId="AD" clId="Web-{7903D0E8-B888-B3BF-17AA-237CC45474B2}" dt="2022-05-09T10:19:46.219" v="403"/>
          <ac:spMkLst>
            <pc:docMk/>
            <pc:sldMk cId="1813233135" sldId="335"/>
            <ac:spMk id="48" creationId="{A81E7530-396C-45F0-92F4-A885648D1631}"/>
          </ac:spMkLst>
        </pc:spChg>
        <pc:spChg chg="add">
          <ac:chgData name="Inger Louise Berling Hyams" userId="S::inhy@kb.dk::25914af6-f2de-4325-a350-6daae012a980" providerId="AD" clId="Web-{7903D0E8-B888-B3BF-17AA-237CC45474B2}" dt="2022-05-09T10:19:46.219" v="403"/>
          <ac:spMkLst>
            <pc:docMk/>
            <pc:sldMk cId="1813233135" sldId="335"/>
            <ac:spMk id="50" creationId="{7316481C-0A49-4796-812B-0D64F063B720}"/>
          </ac:spMkLst>
        </pc:spChg>
        <pc:spChg chg="add">
          <ac:chgData name="Inger Louise Berling Hyams" userId="S::inhy@kb.dk::25914af6-f2de-4325-a350-6daae012a980" providerId="AD" clId="Web-{7903D0E8-B888-B3BF-17AA-237CC45474B2}" dt="2022-05-09T10:19:46.219" v="403"/>
          <ac:spMkLst>
            <pc:docMk/>
            <pc:sldMk cId="1813233135" sldId="335"/>
            <ac:spMk id="52" creationId="{A5271697-90F1-4A23-8EF2-0179F2EAFACB}"/>
          </ac:spMkLst>
        </pc:spChg>
        <pc:spChg chg="add">
          <ac:chgData name="Inger Louise Berling Hyams" userId="S::inhy@kb.dk::25914af6-f2de-4325-a350-6daae012a980" providerId="AD" clId="Web-{7903D0E8-B888-B3BF-17AA-237CC45474B2}" dt="2022-05-09T10:19:46.219" v="403"/>
          <ac:spMkLst>
            <pc:docMk/>
            <pc:sldMk cId="1813233135" sldId="335"/>
            <ac:spMk id="76" creationId="{D9F5512A-48E1-4C07-B75E-3CCC517B6804}"/>
          </ac:spMkLst>
        </pc:spChg>
        <pc:grpChg chg="add del">
          <ac:chgData name="Inger Louise Berling Hyams" userId="S::inhy@kb.dk::25914af6-f2de-4325-a350-6daae012a980" providerId="AD" clId="Web-{7903D0E8-B888-B3BF-17AA-237CC45474B2}" dt="2022-05-09T10:19:14.015" v="401"/>
          <ac:grpSpMkLst>
            <pc:docMk/>
            <pc:sldMk cId="1813233135" sldId="335"/>
            <ac:grpSpMk id="16" creationId="{81DE8B58-F373-409E-A253-4380A66091D4}"/>
          </ac:grpSpMkLst>
        </pc:grpChg>
        <pc:grpChg chg="add">
          <ac:chgData name="Inger Louise Berling Hyams" userId="S::inhy@kb.dk::25914af6-f2de-4325-a350-6daae012a980" providerId="AD" clId="Web-{7903D0E8-B888-B3BF-17AA-237CC45474B2}" dt="2022-05-09T10:19:46.219" v="403"/>
          <ac:grpSpMkLst>
            <pc:docMk/>
            <pc:sldMk cId="1813233135" sldId="335"/>
            <ac:grpSpMk id="54" creationId="{81DE8B58-F373-409E-A253-4380A66091D4}"/>
          </ac:grpSpMkLst>
        </pc:grpChg>
        <pc:picChg chg="mod ord">
          <ac:chgData name="Inger Louise Berling Hyams" userId="S::inhy@kb.dk::25914af6-f2de-4325-a350-6daae012a980" providerId="AD" clId="Web-{7903D0E8-B888-B3BF-17AA-237CC45474B2}" dt="2022-05-09T10:22:18.174" v="416" actId="1076"/>
          <ac:picMkLst>
            <pc:docMk/>
            <pc:sldMk cId="1813233135" sldId="335"/>
            <ac:picMk id="3" creationId="{2555E303-7DB9-9AF2-A3D3-195B0A7EB672}"/>
          </ac:picMkLst>
        </pc:picChg>
      </pc:sldChg>
      <pc:sldChg chg="addSp delSp modSp add ord replId">
        <pc:chgData name="Inger Louise Berling Hyams" userId="S::inhy@kb.dk::25914af6-f2de-4325-a350-6daae012a980" providerId="AD" clId="Web-{7903D0E8-B888-B3BF-17AA-237CC45474B2}" dt="2022-05-09T13:08:39.536" v="567"/>
        <pc:sldMkLst>
          <pc:docMk/>
          <pc:sldMk cId="392068581" sldId="336"/>
        </pc:sldMkLst>
        <pc:spChg chg="add del mod">
          <ac:chgData name="Inger Louise Berling Hyams" userId="S::inhy@kb.dk::25914af6-f2de-4325-a350-6daae012a980" providerId="AD" clId="Web-{7903D0E8-B888-B3BF-17AA-237CC45474B2}" dt="2022-05-09T12:41:25.406" v="480"/>
          <ac:spMkLst>
            <pc:docMk/>
            <pc:sldMk cId="392068581" sldId="336"/>
            <ac:spMk id="2" creationId="{9908B4BB-7B4E-0414-E339-415D7F3F6242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12:41:19.061" v="479" actId="1076"/>
          <ac:spMkLst>
            <pc:docMk/>
            <pc:sldMk cId="392068581" sldId="336"/>
            <ac:spMk id="6" creationId="{B5DE1879-200B-8620-9D4D-4B4A4CD8D034}"/>
          </ac:spMkLst>
        </pc:spChg>
        <pc:spChg chg="del">
          <ac:chgData name="Inger Louise Berling Hyams" userId="S::inhy@kb.dk::25914af6-f2de-4325-a350-6daae012a980" providerId="AD" clId="Web-{7903D0E8-B888-B3BF-17AA-237CC45474B2}" dt="2022-05-09T10:24:33.239" v="435"/>
          <ac:spMkLst>
            <pc:docMk/>
            <pc:sldMk cId="392068581" sldId="336"/>
            <ac:spMk id="7" creationId="{C0210098-E06A-3B58-942B-3266DA6527A4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12:47:36.863" v="566" actId="20577"/>
          <ac:spMkLst>
            <pc:docMk/>
            <pc:sldMk cId="392068581" sldId="336"/>
            <ac:spMk id="8" creationId="{3B2D1538-127D-0C4A-325E-47140EB8AED8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12:46:50.845" v="530" actId="1076"/>
          <ac:spMkLst>
            <pc:docMk/>
            <pc:sldMk cId="392068581" sldId="336"/>
            <ac:spMk id="9" creationId="{44CA3C69-DEF7-2CE4-17D4-BB9AED03F4C3}"/>
          </ac:spMkLst>
        </pc:spChg>
        <pc:spChg chg="add mod">
          <ac:chgData name="Inger Louise Berling Hyams" userId="S::inhy@kb.dk::25914af6-f2de-4325-a350-6daae012a980" providerId="AD" clId="Web-{7903D0E8-B888-B3BF-17AA-237CC45474B2}" dt="2022-05-09T12:44:48.557" v="520" actId="1076"/>
          <ac:spMkLst>
            <pc:docMk/>
            <pc:sldMk cId="392068581" sldId="336"/>
            <ac:spMk id="11" creationId="{F6B44C8D-D1A0-7178-27B5-7A7FA305CA89}"/>
          </ac:spMkLst>
        </pc:spChg>
        <pc:picChg chg="add del mod">
          <ac:chgData name="Inger Louise Berling Hyams" userId="S::inhy@kb.dk::25914af6-f2de-4325-a350-6daae012a980" providerId="AD" clId="Web-{7903D0E8-B888-B3BF-17AA-237CC45474B2}" dt="2022-05-09T10:25:27.068" v="439"/>
          <ac:picMkLst>
            <pc:docMk/>
            <pc:sldMk cId="392068581" sldId="336"/>
            <ac:picMk id="2" creationId="{9F405CC3-C8B9-E928-3E93-0EF23A113176}"/>
          </ac:picMkLst>
        </pc:picChg>
        <pc:picChg chg="add mod">
          <ac:chgData name="Inger Louise Berling Hyams" userId="S::inhy@kb.dk::25914af6-f2de-4325-a350-6daae012a980" providerId="AD" clId="Web-{7903D0E8-B888-B3BF-17AA-237CC45474B2}" dt="2022-05-09T10:32:07.153" v="454" actId="1076"/>
          <ac:picMkLst>
            <pc:docMk/>
            <pc:sldMk cId="392068581" sldId="336"/>
            <ac:picMk id="4" creationId="{235A4B96-8ABF-92B5-0BA1-CEC5CB8CAEBB}"/>
          </ac:picMkLst>
        </pc:picChg>
        <pc:picChg chg="del">
          <ac:chgData name="Inger Louise Berling Hyams" userId="S::inhy@kb.dk::25914af6-f2de-4325-a350-6daae012a980" providerId="AD" clId="Web-{7903D0E8-B888-B3BF-17AA-237CC45474B2}" dt="2022-05-09T10:24:27.927" v="434"/>
          <ac:picMkLst>
            <pc:docMk/>
            <pc:sldMk cId="392068581" sldId="336"/>
            <ac:picMk id="8" creationId="{9EAADA53-C5A2-F907-033A-A81E61986126}"/>
          </ac:picMkLst>
        </pc:picChg>
        <pc:cxnChg chg="add mod">
          <ac:chgData name="Inger Louise Berling Hyams" userId="S::inhy@kb.dk::25914af6-f2de-4325-a350-6daae012a980" providerId="AD" clId="Web-{7903D0E8-B888-B3BF-17AA-237CC45474B2}" dt="2022-05-09T12:42:20.471" v="484" actId="14100"/>
          <ac:cxnSpMkLst>
            <pc:docMk/>
            <pc:sldMk cId="392068581" sldId="336"/>
            <ac:cxnSpMk id="5" creationId="{81E0448A-D7A7-D213-C723-44164C481082}"/>
          </ac:cxnSpMkLst>
        </pc:cxnChg>
        <pc:cxnChg chg="add mod">
          <ac:chgData name="Inger Louise Berling Hyams" userId="S::inhy@kb.dk::25914af6-f2de-4325-a350-6daae012a980" providerId="AD" clId="Web-{7903D0E8-B888-B3BF-17AA-237CC45474B2}" dt="2022-05-09T12:46:46.173" v="529" actId="14100"/>
          <ac:cxnSpMkLst>
            <pc:docMk/>
            <pc:sldMk cId="392068581" sldId="336"/>
            <ac:cxnSpMk id="7" creationId="{5A9EE214-8587-26D0-B70F-2C99A168A58D}"/>
          </ac:cxnSpMkLst>
        </pc:cxnChg>
      </pc:sldChg>
      <pc:sldMasterChg chg="add addSldLayout">
        <pc:chgData name="Inger Louise Berling Hyams" userId="S::inhy@kb.dk::25914af6-f2de-4325-a350-6daae012a980" providerId="AD" clId="Web-{7903D0E8-B888-B3BF-17AA-237CC45474B2}" dt="2022-05-09T09:11:14.757" v="0"/>
        <pc:sldMasterMkLst>
          <pc:docMk/>
          <pc:sldMasterMk cId="1555815572" sldId="2147483648"/>
        </pc:sldMasterMkLst>
        <pc:sldLayoutChg chg="ad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1555815572" sldId="2147483648"/>
            <pc:sldLayoutMk cId="4206294293" sldId="2147483649"/>
          </pc:sldLayoutMkLst>
        </pc:sldLayoutChg>
        <pc:sldLayoutChg chg="ad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1555815572" sldId="2147483648"/>
            <pc:sldLayoutMk cId="602416019" sldId="2147483650"/>
          </pc:sldLayoutMkLst>
        </pc:sldLayoutChg>
        <pc:sldLayoutChg chg="ad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1555815572" sldId="2147483648"/>
            <pc:sldLayoutMk cId="3754582527" sldId="2147483651"/>
          </pc:sldLayoutMkLst>
        </pc:sldLayoutChg>
        <pc:sldLayoutChg chg="ad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1555815572" sldId="2147483648"/>
            <pc:sldLayoutMk cId="2962692480" sldId="2147483652"/>
          </pc:sldLayoutMkLst>
        </pc:sldLayoutChg>
        <pc:sldLayoutChg chg="ad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1555815572" sldId="2147483648"/>
            <pc:sldLayoutMk cId="1209580041" sldId="2147483653"/>
          </pc:sldLayoutMkLst>
        </pc:sldLayoutChg>
        <pc:sldLayoutChg chg="ad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1555815572" sldId="2147483648"/>
            <pc:sldLayoutMk cId="3616325307" sldId="2147483654"/>
          </pc:sldLayoutMkLst>
        </pc:sldLayoutChg>
        <pc:sldLayoutChg chg="ad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1555815572" sldId="2147483648"/>
            <pc:sldLayoutMk cId="741001206" sldId="2147483655"/>
          </pc:sldLayoutMkLst>
        </pc:sldLayoutChg>
        <pc:sldLayoutChg chg="ad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1555815572" sldId="2147483648"/>
            <pc:sldLayoutMk cId="1777760402" sldId="2147483656"/>
          </pc:sldLayoutMkLst>
        </pc:sldLayoutChg>
        <pc:sldLayoutChg chg="ad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1555815572" sldId="2147483648"/>
            <pc:sldLayoutMk cId="3548194773" sldId="2147483657"/>
          </pc:sldLayoutMkLst>
        </pc:sldLayoutChg>
        <pc:sldLayoutChg chg="ad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1555815572" sldId="2147483648"/>
            <pc:sldLayoutMk cId="1541533975" sldId="2147483658"/>
          </pc:sldLayoutMkLst>
        </pc:sldLayoutChg>
        <pc:sldLayoutChg chg="ad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1555815572" sldId="2147483648"/>
            <pc:sldLayoutMk cId="686598202" sldId="2147483659"/>
          </pc:sldLayoutMkLst>
        </pc:sldLayoutChg>
      </pc:sldMasterChg>
      <pc:sldMasterChg chg="replId modSldLayout">
        <pc:chgData name="Inger Louise Berling Hyams" userId="S::inhy@kb.dk::25914af6-f2de-4325-a350-6daae012a980" providerId="AD" clId="Web-{7903D0E8-B888-B3BF-17AA-237CC45474B2}" dt="2022-05-09T09:11:14.757" v="0"/>
        <pc:sldMasterMkLst>
          <pc:docMk/>
          <pc:sldMasterMk cId="530982756" sldId="2147483713"/>
        </pc:sldMasterMkLst>
        <pc:sldLayoutChg chg="replI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530982756" sldId="2147483713"/>
            <pc:sldLayoutMk cId="46371342" sldId="2147483714"/>
          </pc:sldLayoutMkLst>
        </pc:sldLayoutChg>
        <pc:sldLayoutChg chg="replI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530982756" sldId="2147483713"/>
            <pc:sldLayoutMk cId="2761644692" sldId="2147483715"/>
          </pc:sldLayoutMkLst>
        </pc:sldLayoutChg>
        <pc:sldLayoutChg chg="replI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530982756" sldId="2147483713"/>
            <pc:sldLayoutMk cId="421740878" sldId="2147483716"/>
          </pc:sldLayoutMkLst>
        </pc:sldLayoutChg>
        <pc:sldLayoutChg chg="replI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530982756" sldId="2147483713"/>
            <pc:sldLayoutMk cId="618380541" sldId="2147483717"/>
          </pc:sldLayoutMkLst>
        </pc:sldLayoutChg>
        <pc:sldLayoutChg chg="replI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530982756" sldId="2147483713"/>
            <pc:sldLayoutMk cId="4053535635" sldId="2147483718"/>
          </pc:sldLayoutMkLst>
        </pc:sldLayoutChg>
        <pc:sldLayoutChg chg="replI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530982756" sldId="2147483713"/>
            <pc:sldLayoutMk cId="547619929" sldId="2147483719"/>
          </pc:sldLayoutMkLst>
        </pc:sldLayoutChg>
        <pc:sldLayoutChg chg="replI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530982756" sldId="2147483713"/>
            <pc:sldLayoutMk cId="3640106842" sldId="2147483720"/>
          </pc:sldLayoutMkLst>
        </pc:sldLayoutChg>
        <pc:sldLayoutChg chg="replI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530982756" sldId="2147483713"/>
            <pc:sldLayoutMk cId="453513187" sldId="2147483721"/>
          </pc:sldLayoutMkLst>
        </pc:sldLayoutChg>
        <pc:sldLayoutChg chg="replI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530982756" sldId="2147483713"/>
            <pc:sldLayoutMk cId="1473816681" sldId="2147483722"/>
          </pc:sldLayoutMkLst>
        </pc:sldLayoutChg>
        <pc:sldLayoutChg chg="replI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530982756" sldId="2147483713"/>
            <pc:sldLayoutMk cId="2627373184" sldId="2147483723"/>
          </pc:sldLayoutMkLst>
        </pc:sldLayoutChg>
        <pc:sldLayoutChg chg="replId">
          <pc:chgData name="Inger Louise Berling Hyams" userId="S::inhy@kb.dk::25914af6-f2de-4325-a350-6daae012a980" providerId="AD" clId="Web-{7903D0E8-B888-B3BF-17AA-237CC45474B2}" dt="2022-05-09T09:11:14.757" v="0"/>
          <pc:sldLayoutMkLst>
            <pc:docMk/>
            <pc:sldMasterMk cId="530982756" sldId="2147483713"/>
            <pc:sldLayoutMk cId="4096383188" sldId="2147483724"/>
          </pc:sldLayoutMkLst>
        </pc:sldLayoutChg>
      </pc:sldMasterChg>
    </pc:docChg>
  </pc:docChgLst>
  <pc:docChgLst>
    <pc:chgData name="Inger Louise Berling Hyams" userId="S::inhy@kb.dk::25914af6-f2de-4325-a350-6daae012a980" providerId="AD" clId="Web-{5587D57F-26EC-A5C7-3554-C61FCD082605}"/>
    <pc:docChg chg="addSld delSld modSld">
      <pc:chgData name="Inger Louise Berling Hyams" userId="S::inhy@kb.dk::25914af6-f2de-4325-a350-6daae012a980" providerId="AD" clId="Web-{5587D57F-26EC-A5C7-3554-C61FCD082605}" dt="2022-05-06T07:19:08.120" v="296"/>
      <pc:docMkLst>
        <pc:docMk/>
      </pc:docMkLst>
      <pc:sldChg chg="del">
        <pc:chgData name="Inger Louise Berling Hyams" userId="S::inhy@kb.dk::25914af6-f2de-4325-a350-6daae012a980" providerId="AD" clId="Web-{5587D57F-26EC-A5C7-3554-C61FCD082605}" dt="2022-05-05T20:05:13.808" v="84"/>
        <pc:sldMkLst>
          <pc:docMk/>
          <pc:sldMk cId="615678738" sldId="274"/>
        </pc:sldMkLst>
      </pc:sldChg>
      <pc:sldChg chg="del">
        <pc:chgData name="Inger Louise Berling Hyams" userId="S::inhy@kb.dk::25914af6-f2de-4325-a350-6daae012a980" providerId="AD" clId="Web-{5587D57F-26EC-A5C7-3554-C61FCD082605}" dt="2022-05-05T20:05:51.575" v="85"/>
        <pc:sldMkLst>
          <pc:docMk/>
          <pc:sldMk cId="806734965" sldId="286"/>
        </pc:sldMkLst>
      </pc:sldChg>
      <pc:sldChg chg="del">
        <pc:chgData name="Inger Louise Berling Hyams" userId="S::inhy@kb.dk::25914af6-f2de-4325-a350-6daae012a980" providerId="AD" clId="Web-{5587D57F-26EC-A5C7-3554-C61FCD082605}" dt="2022-05-05T20:18:03.453" v="257"/>
        <pc:sldMkLst>
          <pc:docMk/>
          <pc:sldMk cId="3300974031" sldId="287"/>
        </pc:sldMkLst>
      </pc:sldChg>
      <pc:sldChg chg="addSp delSp modSp">
        <pc:chgData name="Inger Louise Berling Hyams" userId="S::inhy@kb.dk::25914af6-f2de-4325-a350-6daae012a980" providerId="AD" clId="Web-{5587D57F-26EC-A5C7-3554-C61FCD082605}" dt="2022-05-06T06:59:21.934" v="285" actId="1076"/>
        <pc:sldMkLst>
          <pc:docMk/>
          <pc:sldMk cId="1665518910" sldId="290"/>
        </pc:sldMkLst>
        <pc:spChg chg="del">
          <ac:chgData name="Inger Louise Berling Hyams" userId="S::inhy@kb.dk::25914af6-f2de-4325-a350-6daae012a980" providerId="AD" clId="Web-{5587D57F-26EC-A5C7-3554-C61FCD082605}" dt="2022-05-06T06:51:18.613" v="273"/>
          <ac:spMkLst>
            <pc:docMk/>
            <pc:sldMk cId="1665518910" sldId="290"/>
            <ac:spMk id="2" creationId="{00000000-0000-0000-0000-000000000000}"/>
          </ac:spMkLst>
        </pc:spChg>
        <pc:spChg chg="del">
          <ac:chgData name="Inger Louise Berling Hyams" userId="S::inhy@kb.dk::25914af6-f2de-4325-a350-6daae012a980" providerId="AD" clId="Web-{5587D57F-26EC-A5C7-3554-C61FCD082605}" dt="2022-05-06T06:51:16.331" v="272"/>
          <ac:spMkLst>
            <pc:docMk/>
            <pc:sldMk cId="1665518910" sldId="290"/>
            <ac:spMk id="6" creationId="{00000000-0000-0000-0000-000000000000}"/>
          </ac:spMkLst>
        </pc:spChg>
        <pc:spChg chg="add">
          <ac:chgData name="Inger Louise Berling Hyams" userId="S::inhy@kb.dk::25914af6-f2de-4325-a350-6daae012a980" providerId="AD" clId="Web-{5587D57F-26EC-A5C7-3554-C61FCD082605}" dt="2022-05-06T06:58:59.746" v="279"/>
          <ac:spMkLst>
            <pc:docMk/>
            <pc:sldMk cId="1665518910" sldId="290"/>
            <ac:spMk id="7" creationId="{C0210098-E06A-3B58-942B-3266DA6527A4}"/>
          </ac:spMkLst>
        </pc:spChg>
        <pc:picChg chg="del">
          <ac:chgData name="Inger Louise Berling Hyams" userId="S::inhy@kb.dk::25914af6-f2de-4325-a350-6daae012a980" providerId="AD" clId="Web-{5587D57F-26EC-A5C7-3554-C61FCD082605}" dt="2022-05-06T06:51:20.441" v="274"/>
          <ac:picMkLst>
            <pc:docMk/>
            <pc:sldMk cId="1665518910" sldId="290"/>
            <ac:picMk id="4" creationId="{00000000-0000-0000-0000-000000000000}"/>
          </ac:picMkLst>
        </pc:picChg>
        <pc:picChg chg="add del mod">
          <ac:chgData name="Inger Louise Berling Hyams" userId="S::inhy@kb.dk::25914af6-f2de-4325-a350-6daae012a980" providerId="AD" clId="Web-{5587D57F-26EC-A5C7-3554-C61FCD082605}" dt="2022-05-06T06:59:03.871" v="281"/>
          <ac:picMkLst>
            <pc:docMk/>
            <pc:sldMk cId="1665518910" sldId="290"/>
            <ac:picMk id="5" creationId="{E6F4EBBE-A9E0-9706-7370-E0B5E3410C0B}"/>
          </ac:picMkLst>
        </pc:picChg>
        <pc:picChg chg="add mod">
          <ac:chgData name="Inger Louise Berling Hyams" userId="S::inhy@kb.dk::25914af6-f2de-4325-a350-6daae012a980" providerId="AD" clId="Web-{5587D57F-26EC-A5C7-3554-C61FCD082605}" dt="2022-05-06T06:59:21.934" v="285" actId="1076"/>
          <ac:picMkLst>
            <pc:docMk/>
            <pc:sldMk cId="1665518910" sldId="290"/>
            <ac:picMk id="8" creationId="{9EAADA53-C5A2-F907-033A-A81E61986126}"/>
          </ac:picMkLst>
        </pc:picChg>
      </pc:sldChg>
      <pc:sldChg chg="del">
        <pc:chgData name="Inger Louise Berling Hyams" userId="S::inhy@kb.dk::25914af6-f2de-4325-a350-6daae012a980" providerId="AD" clId="Web-{5587D57F-26EC-A5C7-3554-C61FCD082605}" dt="2022-05-05T20:18:22.078" v="258"/>
        <pc:sldMkLst>
          <pc:docMk/>
          <pc:sldMk cId="2952846743" sldId="291"/>
        </pc:sldMkLst>
      </pc:sldChg>
      <pc:sldChg chg="del">
        <pc:chgData name="Inger Louise Berling Hyams" userId="S::inhy@kb.dk::25914af6-f2de-4325-a350-6daae012a980" providerId="AD" clId="Web-{5587D57F-26EC-A5C7-3554-C61FCD082605}" dt="2022-05-05T20:03:46.838" v="83"/>
        <pc:sldMkLst>
          <pc:docMk/>
          <pc:sldMk cId="1109695291" sldId="294"/>
        </pc:sldMkLst>
      </pc:sldChg>
      <pc:sldChg chg="modSp">
        <pc:chgData name="Inger Louise Berling Hyams" userId="S::inhy@kb.dk::25914af6-f2de-4325-a350-6daae012a980" providerId="AD" clId="Web-{5587D57F-26EC-A5C7-3554-C61FCD082605}" dt="2022-05-05T20:18:47.875" v="270" actId="20577"/>
        <pc:sldMkLst>
          <pc:docMk/>
          <pc:sldMk cId="1563995459" sldId="296"/>
        </pc:sldMkLst>
        <pc:spChg chg="mod">
          <ac:chgData name="Inger Louise Berling Hyams" userId="S::inhy@kb.dk::25914af6-f2de-4325-a350-6daae012a980" providerId="AD" clId="Web-{5587D57F-26EC-A5C7-3554-C61FCD082605}" dt="2022-05-05T20:18:47.875" v="270" actId="20577"/>
          <ac:spMkLst>
            <pc:docMk/>
            <pc:sldMk cId="1563995459" sldId="296"/>
            <ac:spMk id="3" creationId="{7E20F394-CE5E-CC94-A3C2-93B2B09D590D}"/>
          </ac:spMkLst>
        </pc:spChg>
      </pc:sldChg>
      <pc:sldChg chg="addSp delSp modSp">
        <pc:chgData name="Inger Louise Berling Hyams" userId="S::inhy@kb.dk::25914af6-f2de-4325-a350-6daae012a980" providerId="AD" clId="Web-{5587D57F-26EC-A5C7-3554-C61FCD082605}" dt="2022-05-05T20:03:25.510" v="82" actId="20577"/>
        <pc:sldMkLst>
          <pc:docMk/>
          <pc:sldMk cId="1711303148" sldId="297"/>
        </pc:sldMkLst>
        <pc:spChg chg="mod">
          <ac:chgData name="Inger Louise Berling Hyams" userId="S::inhy@kb.dk::25914af6-f2de-4325-a350-6daae012a980" providerId="AD" clId="Web-{5587D57F-26EC-A5C7-3554-C61FCD082605}" dt="2022-05-05T19:46:39.383" v="9" actId="20577"/>
          <ac:spMkLst>
            <pc:docMk/>
            <pc:sldMk cId="1711303148" sldId="297"/>
            <ac:spMk id="2" creationId="{FDCF4E4C-0FC4-A709-2277-CC25F3F13A73}"/>
          </ac:spMkLst>
        </pc:spChg>
        <pc:spChg chg="mod">
          <ac:chgData name="Inger Louise Berling Hyams" userId="S::inhy@kb.dk::25914af6-f2de-4325-a350-6daae012a980" providerId="AD" clId="Web-{5587D57F-26EC-A5C7-3554-C61FCD082605}" dt="2022-05-05T20:03:25.510" v="82" actId="20577"/>
          <ac:spMkLst>
            <pc:docMk/>
            <pc:sldMk cId="1711303148" sldId="297"/>
            <ac:spMk id="3" creationId="{E877F552-C03C-E03E-4D62-BAC628B41912}"/>
          </ac:spMkLst>
        </pc:spChg>
        <pc:spChg chg="del">
          <ac:chgData name="Inger Louise Berling Hyams" userId="S::inhy@kb.dk::25914af6-f2de-4325-a350-6daae012a980" providerId="AD" clId="Web-{5587D57F-26EC-A5C7-3554-C61FCD082605}" dt="2022-05-05T19:45:47.695" v="1"/>
          <ac:spMkLst>
            <pc:docMk/>
            <pc:sldMk cId="1711303148" sldId="297"/>
            <ac:spMk id="28" creationId="{681CD866-52B5-4280-A92B-56BDFD1E9A12}"/>
          </ac:spMkLst>
        </pc:spChg>
        <pc:spChg chg="del">
          <ac:chgData name="Inger Louise Berling Hyams" userId="S::inhy@kb.dk::25914af6-f2de-4325-a350-6daae012a980" providerId="AD" clId="Web-{5587D57F-26EC-A5C7-3554-C61FCD082605}" dt="2022-05-05T19:45:47.695" v="1"/>
          <ac:spMkLst>
            <pc:docMk/>
            <pc:sldMk cId="1711303148" sldId="297"/>
            <ac:spMk id="30" creationId="{96EEF187-8434-4B76-BE40-006EEBB263CF}"/>
          </ac:spMkLst>
        </pc:spChg>
        <pc:spChg chg="add">
          <ac:chgData name="Inger Louise Berling Hyams" userId="S::inhy@kb.dk::25914af6-f2de-4325-a350-6daae012a980" providerId="AD" clId="Web-{5587D57F-26EC-A5C7-3554-C61FCD082605}" dt="2022-05-05T19:45:47.695" v="1"/>
          <ac:spMkLst>
            <pc:docMk/>
            <pc:sldMk cId="1711303148" sldId="297"/>
            <ac:spMk id="35" creationId="{04812C46-200A-4DEB-A05E-3ED6C68C2387}"/>
          </ac:spMkLst>
        </pc:spChg>
        <pc:spChg chg="add">
          <ac:chgData name="Inger Louise Berling Hyams" userId="S::inhy@kb.dk::25914af6-f2de-4325-a350-6daae012a980" providerId="AD" clId="Web-{5587D57F-26EC-A5C7-3554-C61FCD082605}" dt="2022-05-05T19:45:47.695" v="1"/>
          <ac:spMkLst>
            <pc:docMk/>
            <pc:sldMk cId="1711303148" sldId="297"/>
            <ac:spMk id="37" creationId="{D1EA859B-E555-4109-94F3-6700E046E008}"/>
          </ac:spMkLst>
        </pc:spChg>
        <pc:picChg chg="add mod">
          <ac:chgData name="Inger Louise Berling Hyams" userId="S::inhy@kb.dk::25914af6-f2de-4325-a350-6daae012a980" providerId="AD" clId="Web-{5587D57F-26EC-A5C7-3554-C61FCD082605}" dt="2022-05-05T19:47:29.868" v="12" actId="1076"/>
          <ac:picMkLst>
            <pc:docMk/>
            <pc:sldMk cId="1711303148" sldId="297"/>
            <ac:picMk id="4" creationId="{2EFB91D5-DF9D-F645-C071-8B883FE58E2B}"/>
          </ac:picMkLst>
        </pc:picChg>
        <pc:picChg chg="mod">
          <ac:chgData name="Inger Louise Berling Hyams" userId="S::inhy@kb.dk::25914af6-f2de-4325-a350-6daae012a980" providerId="AD" clId="Web-{5587D57F-26EC-A5C7-3554-C61FCD082605}" dt="2022-05-05T19:45:47.695" v="1"/>
          <ac:picMkLst>
            <pc:docMk/>
            <pc:sldMk cId="1711303148" sldId="297"/>
            <ac:picMk id="5" creationId="{C2E9A3FF-7FFC-3574-40D3-71B9B94C30A4}"/>
          </ac:picMkLst>
        </pc:picChg>
        <pc:picChg chg="del">
          <ac:chgData name="Inger Louise Berling Hyams" userId="S::inhy@kb.dk::25914af6-f2de-4325-a350-6daae012a980" providerId="AD" clId="Web-{5587D57F-26EC-A5C7-3554-C61FCD082605}" dt="2022-05-05T19:45:36.741" v="0"/>
          <ac:picMkLst>
            <pc:docMk/>
            <pc:sldMk cId="1711303148" sldId="297"/>
            <ac:picMk id="7" creationId="{6929E606-415A-3B12-5D11-1FDD6571771B}"/>
          </ac:picMkLst>
        </pc:picChg>
      </pc:sldChg>
      <pc:sldChg chg="del">
        <pc:chgData name="Inger Louise Berling Hyams" userId="S::inhy@kb.dk::25914af6-f2de-4325-a350-6daae012a980" providerId="AD" clId="Web-{5587D57F-26EC-A5C7-3554-C61FCD082605}" dt="2022-05-05T20:17:45.530" v="256"/>
        <pc:sldMkLst>
          <pc:docMk/>
          <pc:sldMk cId="2763529512" sldId="302"/>
        </pc:sldMkLst>
      </pc:sldChg>
      <pc:sldChg chg="del">
        <pc:chgData name="Inger Louise Berling Hyams" userId="S::inhy@kb.dk::25914af6-f2de-4325-a350-6daae012a980" providerId="AD" clId="Web-{5587D57F-26EC-A5C7-3554-C61FCD082605}" dt="2022-05-05T20:13:08.848" v="213"/>
        <pc:sldMkLst>
          <pc:docMk/>
          <pc:sldMk cId="610586250" sldId="303"/>
        </pc:sldMkLst>
      </pc:sldChg>
      <pc:sldChg chg="delSp">
        <pc:chgData name="Inger Louise Berling Hyams" userId="S::inhy@kb.dk::25914af6-f2de-4325-a350-6daae012a980" providerId="AD" clId="Web-{5587D57F-26EC-A5C7-3554-C61FCD082605}" dt="2022-05-06T07:19:08.120" v="296"/>
        <pc:sldMkLst>
          <pc:docMk/>
          <pc:sldMk cId="585635018" sldId="306"/>
        </pc:sldMkLst>
        <pc:spChg chg="del">
          <ac:chgData name="Inger Louise Berling Hyams" userId="S::inhy@kb.dk::25914af6-f2de-4325-a350-6daae012a980" providerId="AD" clId="Web-{5587D57F-26EC-A5C7-3554-C61FCD082605}" dt="2022-05-06T07:19:08.120" v="296"/>
          <ac:spMkLst>
            <pc:docMk/>
            <pc:sldMk cId="585635018" sldId="306"/>
            <ac:spMk id="6" creationId="{59F8049C-FD82-D494-E02F-981047CD31FB}"/>
          </ac:spMkLst>
        </pc:spChg>
      </pc:sldChg>
      <pc:sldChg chg="modSp">
        <pc:chgData name="Inger Louise Berling Hyams" userId="S::inhy@kb.dk::25914af6-f2de-4325-a350-6daae012a980" providerId="AD" clId="Web-{5587D57F-26EC-A5C7-3554-C61FCD082605}" dt="2022-05-06T07:17:49.476" v="295" actId="20577"/>
        <pc:sldMkLst>
          <pc:docMk/>
          <pc:sldMk cId="3848062626" sldId="307"/>
        </pc:sldMkLst>
        <pc:spChg chg="mod">
          <ac:chgData name="Inger Louise Berling Hyams" userId="S::inhy@kb.dk::25914af6-f2de-4325-a350-6daae012a980" providerId="AD" clId="Web-{5587D57F-26EC-A5C7-3554-C61FCD082605}" dt="2022-05-06T07:17:49.476" v="295" actId="20577"/>
          <ac:spMkLst>
            <pc:docMk/>
            <pc:sldMk cId="3848062626" sldId="307"/>
            <ac:spMk id="6" creationId="{00000000-0000-0000-0000-000000000000}"/>
          </ac:spMkLst>
        </pc:spChg>
      </pc:sldChg>
      <pc:sldChg chg="addSp delSp modSp add replId">
        <pc:chgData name="Inger Louise Berling Hyams" userId="S::inhy@kb.dk::25914af6-f2de-4325-a350-6daae012a980" providerId="AD" clId="Web-{5587D57F-26EC-A5C7-3554-C61FCD082605}" dt="2022-05-05T20:17:38.233" v="255" actId="1076"/>
        <pc:sldMkLst>
          <pc:docMk/>
          <pc:sldMk cId="2156048413" sldId="308"/>
        </pc:sldMkLst>
        <pc:spChg chg="mod">
          <ac:chgData name="Inger Louise Berling Hyams" userId="S::inhy@kb.dk::25914af6-f2de-4325-a350-6daae012a980" providerId="AD" clId="Web-{5587D57F-26EC-A5C7-3554-C61FCD082605}" dt="2022-05-05T20:15:23.090" v="236" actId="20577"/>
          <ac:spMkLst>
            <pc:docMk/>
            <pc:sldMk cId="2156048413" sldId="308"/>
            <ac:spMk id="2" creationId="{00000000-0000-0000-0000-000000000000}"/>
          </ac:spMkLst>
        </pc:spChg>
        <pc:spChg chg="del mod">
          <ac:chgData name="Inger Louise Berling Hyams" userId="S::inhy@kb.dk::25914af6-f2de-4325-a350-6daae012a980" providerId="AD" clId="Web-{5587D57F-26EC-A5C7-3554-C61FCD082605}" dt="2022-05-05T20:15:39.513" v="241"/>
          <ac:spMkLst>
            <pc:docMk/>
            <pc:sldMk cId="2156048413" sldId="308"/>
            <ac:spMk id="6" creationId="{00000000-0000-0000-0000-000000000000}"/>
          </ac:spMkLst>
        </pc:spChg>
        <pc:spChg chg="add del mod">
          <ac:chgData name="Inger Louise Berling Hyams" userId="S::inhy@kb.dk::25914af6-f2de-4325-a350-6daae012a980" providerId="AD" clId="Web-{5587D57F-26EC-A5C7-3554-C61FCD082605}" dt="2022-05-05T20:15:33.325" v="239"/>
          <ac:spMkLst>
            <pc:docMk/>
            <pc:sldMk cId="2156048413" sldId="308"/>
            <ac:spMk id="10" creationId="{F43F62DF-8ECC-1724-EED7-71BB60BF3C20}"/>
          </ac:spMkLst>
        </pc:spChg>
        <pc:spChg chg="add mod">
          <ac:chgData name="Inger Louise Berling Hyams" userId="S::inhy@kb.dk::25914af6-f2de-4325-a350-6daae012a980" providerId="AD" clId="Web-{5587D57F-26EC-A5C7-3554-C61FCD082605}" dt="2022-05-05T20:17:38.233" v="255" actId="1076"/>
          <ac:spMkLst>
            <pc:docMk/>
            <pc:sldMk cId="2156048413" sldId="308"/>
            <ac:spMk id="14" creationId="{1C61869F-01E2-C36C-1DA1-5445C7EE734F}"/>
          </ac:spMkLst>
        </pc:spChg>
        <pc:picChg chg="del">
          <ac:chgData name="Inger Louise Berling Hyams" userId="S::inhy@kb.dk::25914af6-f2de-4325-a350-6daae012a980" providerId="AD" clId="Web-{5587D57F-26EC-A5C7-3554-C61FCD082605}" dt="2022-05-05T20:13:29.989" v="216"/>
          <ac:picMkLst>
            <pc:docMk/>
            <pc:sldMk cId="2156048413" sldId="308"/>
            <ac:picMk id="4" creationId="{3E4E333B-CEC4-D262-98A0-A101BFE47A56}"/>
          </ac:picMkLst>
        </pc:picChg>
        <pc:picChg chg="add mod">
          <ac:chgData name="Inger Louise Berling Hyams" userId="S::inhy@kb.dk::25914af6-f2de-4325-a350-6daae012a980" providerId="AD" clId="Web-{5587D57F-26EC-A5C7-3554-C61FCD082605}" dt="2022-05-05T20:17:34.249" v="253" actId="1076"/>
          <ac:picMkLst>
            <pc:docMk/>
            <pc:sldMk cId="2156048413" sldId="308"/>
            <ac:picMk id="5" creationId="{2CBCEA9C-D450-02B0-40BB-4DCEEFB8343A}"/>
          </ac:picMkLst>
        </pc:picChg>
        <pc:picChg chg="add mod">
          <ac:chgData name="Inger Louise Berling Hyams" userId="S::inhy@kb.dk::25914af6-f2de-4325-a350-6daae012a980" providerId="AD" clId="Web-{5587D57F-26EC-A5C7-3554-C61FCD082605}" dt="2022-05-05T20:17:34.265" v="254" actId="1076"/>
          <ac:picMkLst>
            <pc:docMk/>
            <pc:sldMk cId="2156048413" sldId="308"/>
            <ac:picMk id="8" creationId="{BF971A0E-8592-3F73-2B9E-AB2B509BE0C4}"/>
          </ac:picMkLst>
        </pc:picChg>
        <pc:picChg chg="del">
          <ac:chgData name="Inger Louise Berling Hyams" userId="S::inhy@kb.dk::25914af6-f2de-4325-a350-6daae012a980" providerId="AD" clId="Web-{5587D57F-26EC-A5C7-3554-C61FCD082605}" dt="2022-05-05T20:13:24.129" v="215"/>
          <ac:picMkLst>
            <pc:docMk/>
            <pc:sldMk cId="2156048413" sldId="308"/>
            <ac:picMk id="11" creationId="{12BC981D-EEE5-585D-7D95-F0BAC79019B0}"/>
          </ac:picMkLst>
        </pc:picChg>
        <pc:picChg chg="add mod">
          <ac:chgData name="Inger Louise Berling Hyams" userId="S::inhy@kb.dk::25914af6-f2de-4325-a350-6daae012a980" providerId="AD" clId="Web-{5587D57F-26EC-A5C7-3554-C61FCD082605}" dt="2022-05-05T20:16:00.544" v="243" actId="1076"/>
          <ac:picMkLst>
            <pc:docMk/>
            <pc:sldMk cId="2156048413" sldId="308"/>
            <ac:picMk id="13" creationId="{A331436A-6FCF-8C62-AB1F-68C3F9331418}"/>
          </ac:picMkLst>
        </pc:picChg>
      </pc:sldChg>
      <pc:sldChg chg="add replId">
        <pc:chgData name="Inger Louise Berling Hyams" userId="S::inhy@kb.dk::25914af6-f2de-4325-a350-6daae012a980" providerId="AD" clId="Web-{5587D57F-26EC-A5C7-3554-C61FCD082605}" dt="2022-05-06T06:51:11.675" v="271"/>
        <pc:sldMkLst>
          <pc:docMk/>
          <pc:sldMk cId="2306912400" sldId="309"/>
        </pc:sldMkLst>
      </pc:sldChg>
    </pc:docChg>
  </pc:docChgLst>
  <pc:docChgLst>
    <pc:chgData name="Pernille Nailor" userId="S::pena@kb.dk::d0dd9b06-7ca3-4510-a97b-de4bba1b46cf" providerId="AD" clId="Web-{5932F575-88B6-4DBF-BC9C-2C2546488CCE}"/>
    <pc:docChg chg="modSld">
      <pc:chgData name="Pernille Nailor" userId="S::pena@kb.dk::d0dd9b06-7ca3-4510-a97b-de4bba1b46cf" providerId="AD" clId="Web-{5932F575-88B6-4DBF-BC9C-2C2546488CCE}" dt="2022-05-09T09:56:09.977" v="19" actId="1076"/>
      <pc:docMkLst>
        <pc:docMk/>
      </pc:docMkLst>
      <pc:sldChg chg="addSp modSp">
        <pc:chgData name="Pernille Nailor" userId="S::pena@kb.dk::d0dd9b06-7ca3-4510-a97b-de4bba1b46cf" providerId="AD" clId="Web-{5932F575-88B6-4DBF-BC9C-2C2546488CCE}" dt="2022-05-09T09:56:09.977" v="19" actId="1076"/>
        <pc:sldMkLst>
          <pc:docMk/>
          <pc:sldMk cId="809645773" sldId="323"/>
        </pc:sldMkLst>
        <pc:spChg chg="mod">
          <ac:chgData name="Pernille Nailor" userId="S::pena@kb.dk::d0dd9b06-7ca3-4510-a97b-de4bba1b46cf" providerId="AD" clId="Web-{5932F575-88B6-4DBF-BC9C-2C2546488CCE}" dt="2022-05-09T09:55:52.914" v="11" actId="20577"/>
          <ac:spMkLst>
            <pc:docMk/>
            <pc:sldMk cId="809645773" sldId="323"/>
            <ac:spMk id="23" creationId="{D1343260-1A33-3B61-5123-682F9302E7F4}"/>
          </ac:spMkLst>
        </pc:spChg>
        <pc:spChg chg="mod">
          <ac:chgData name="Pernille Nailor" userId="S::pena@kb.dk::d0dd9b06-7ca3-4510-a97b-de4bba1b46cf" providerId="AD" clId="Web-{5932F575-88B6-4DBF-BC9C-2C2546488CCE}" dt="2022-05-09T09:55:59.805" v="15" actId="20577"/>
          <ac:spMkLst>
            <pc:docMk/>
            <pc:sldMk cId="809645773" sldId="323"/>
            <ac:spMk id="25" creationId="{FB7EE21D-36E5-69B8-B433-83741A37BE8D}"/>
          </ac:spMkLst>
        </pc:spChg>
        <pc:spChg chg="mod">
          <ac:chgData name="Pernille Nailor" userId="S::pena@kb.dk::d0dd9b06-7ca3-4510-a97b-de4bba1b46cf" providerId="AD" clId="Web-{5932F575-88B6-4DBF-BC9C-2C2546488CCE}" dt="2022-05-09T09:55:49.554" v="9" actId="20577"/>
          <ac:spMkLst>
            <pc:docMk/>
            <pc:sldMk cId="809645773" sldId="323"/>
            <ac:spMk id="27" creationId="{A52B44F9-7B18-3AD2-38AE-7ACB7897DC0A}"/>
          </ac:spMkLst>
        </pc:spChg>
        <pc:spChg chg="mod">
          <ac:chgData name="Pernille Nailor" userId="S::pena@kb.dk::d0dd9b06-7ca3-4510-a97b-de4bba1b46cf" providerId="AD" clId="Web-{5932F575-88B6-4DBF-BC9C-2C2546488CCE}" dt="2022-05-09T09:55:55.195" v="13" actId="20577"/>
          <ac:spMkLst>
            <pc:docMk/>
            <pc:sldMk cId="809645773" sldId="323"/>
            <ac:spMk id="29" creationId="{57036585-1DEF-1D84-08E4-D10C3E2E0B1B}"/>
          </ac:spMkLst>
        </pc:spChg>
        <pc:picChg chg="add mod">
          <ac:chgData name="Pernille Nailor" userId="S::pena@kb.dk::d0dd9b06-7ca3-4510-a97b-de4bba1b46cf" providerId="AD" clId="Web-{5932F575-88B6-4DBF-BC9C-2C2546488CCE}" dt="2022-05-09T09:55:40.038" v="3" actId="1076"/>
          <ac:picMkLst>
            <pc:docMk/>
            <pc:sldMk cId="809645773" sldId="323"/>
            <ac:picMk id="2" creationId="{90EE8658-5D50-140D-506A-FDB1A27055E4}"/>
          </ac:picMkLst>
        </pc:picChg>
        <pc:picChg chg="add mod">
          <ac:chgData name="Pernille Nailor" userId="S::pena@kb.dk::d0dd9b06-7ca3-4510-a97b-de4bba1b46cf" providerId="AD" clId="Web-{5932F575-88B6-4DBF-BC9C-2C2546488CCE}" dt="2022-05-09T09:56:09.977" v="19" actId="1076"/>
          <ac:picMkLst>
            <pc:docMk/>
            <pc:sldMk cId="809645773" sldId="323"/>
            <ac:picMk id="18" creationId="{EE2B7CA2-69E4-5165-0C12-285449460376}"/>
          </ac:picMkLst>
        </pc:picChg>
        <pc:picChg chg="add mod">
          <ac:chgData name="Pernille Nailor" userId="S::pena@kb.dk::d0dd9b06-7ca3-4510-a97b-de4bba1b46cf" providerId="AD" clId="Web-{5932F575-88B6-4DBF-BC9C-2C2546488CCE}" dt="2022-05-09T09:56:07.540" v="18" actId="1076"/>
          <ac:picMkLst>
            <pc:docMk/>
            <pc:sldMk cId="809645773" sldId="323"/>
            <ac:picMk id="20" creationId="{60795710-BFA7-7428-4691-85FF6A0BE3F2}"/>
          </ac:picMkLst>
        </pc:picChg>
        <pc:picChg chg="add mod">
          <ac:chgData name="Pernille Nailor" userId="S::pena@kb.dk::d0dd9b06-7ca3-4510-a97b-de4bba1b46cf" providerId="AD" clId="Web-{5932F575-88B6-4DBF-BC9C-2C2546488CCE}" dt="2022-05-09T09:56:05.180" v="17" actId="1076"/>
          <ac:picMkLst>
            <pc:docMk/>
            <pc:sldMk cId="809645773" sldId="323"/>
            <ac:picMk id="22" creationId="{206A6DDD-6930-EDA1-F04E-0B27910157CA}"/>
          </ac:picMkLst>
        </pc:picChg>
        <pc:picChg chg="add mod">
          <ac:chgData name="Pernille Nailor" userId="S::pena@kb.dk::d0dd9b06-7ca3-4510-a97b-de4bba1b46cf" providerId="AD" clId="Web-{5932F575-88B6-4DBF-BC9C-2C2546488CCE}" dt="2022-05-09T09:56:02.883" v="16" actId="1076"/>
          <ac:picMkLst>
            <pc:docMk/>
            <pc:sldMk cId="809645773" sldId="323"/>
            <ac:picMk id="24" creationId="{3BACD1EB-3C9C-FEDB-9DB7-4DC07E4A7CB6}"/>
          </ac:picMkLst>
        </pc:picChg>
      </pc:sldChg>
    </pc:docChg>
  </pc:docChgLst>
  <pc:docChgLst>
    <pc:chgData name="Pernille Nailor" userId="S::pena@kb.dk::d0dd9b06-7ca3-4510-a97b-de4bba1b46cf" providerId="AD" clId="Web-{332A5F5E-32F0-4019-94D6-1C3A94DCD338}"/>
    <pc:docChg chg="modSld">
      <pc:chgData name="Pernille Nailor" userId="S::pena@kb.dk::d0dd9b06-7ca3-4510-a97b-de4bba1b46cf" providerId="AD" clId="Web-{332A5F5E-32F0-4019-94D6-1C3A94DCD338}" dt="2022-05-09T11:29:48.139" v="6" actId="14100"/>
      <pc:docMkLst>
        <pc:docMk/>
      </pc:docMkLst>
      <pc:sldChg chg="modSp">
        <pc:chgData name="Pernille Nailor" userId="S::pena@kb.dk::d0dd9b06-7ca3-4510-a97b-de4bba1b46cf" providerId="AD" clId="Web-{332A5F5E-32F0-4019-94D6-1C3A94DCD338}" dt="2022-05-09T11:27:29.854" v="3" actId="20577"/>
        <pc:sldMkLst>
          <pc:docMk/>
          <pc:sldMk cId="1563995459" sldId="296"/>
        </pc:sldMkLst>
        <pc:spChg chg="mod">
          <ac:chgData name="Pernille Nailor" userId="S::pena@kb.dk::d0dd9b06-7ca3-4510-a97b-de4bba1b46cf" providerId="AD" clId="Web-{332A5F5E-32F0-4019-94D6-1C3A94DCD338}" dt="2022-05-09T11:27:29.854" v="3" actId="20577"/>
          <ac:spMkLst>
            <pc:docMk/>
            <pc:sldMk cId="1563995459" sldId="296"/>
            <ac:spMk id="3" creationId="{7E20F394-CE5E-CC94-A3C2-93B2B09D590D}"/>
          </ac:spMkLst>
        </pc:spChg>
      </pc:sldChg>
      <pc:sldChg chg="modSp">
        <pc:chgData name="Pernille Nailor" userId="S::pena@kb.dk::d0dd9b06-7ca3-4510-a97b-de4bba1b46cf" providerId="AD" clId="Web-{332A5F5E-32F0-4019-94D6-1C3A94DCD338}" dt="2022-05-09T11:25:55.508" v="0" actId="1076"/>
        <pc:sldMkLst>
          <pc:docMk/>
          <pc:sldMk cId="2306912400" sldId="309"/>
        </pc:sldMkLst>
        <pc:spChg chg="mod">
          <ac:chgData name="Pernille Nailor" userId="S::pena@kb.dk::d0dd9b06-7ca3-4510-a97b-de4bba1b46cf" providerId="AD" clId="Web-{332A5F5E-32F0-4019-94D6-1C3A94DCD338}" dt="2022-05-09T11:25:55.508" v="0" actId="1076"/>
          <ac:spMkLst>
            <pc:docMk/>
            <pc:sldMk cId="2306912400" sldId="309"/>
            <ac:spMk id="6" creationId="{00000000-0000-0000-0000-000000000000}"/>
          </ac:spMkLst>
        </pc:spChg>
      </pc:sldChg>
      <pc:sldChg chg="modSp">
        <pc:chgData name="Pernille Nailor" userId="S::pena@kb.dk::d0dd9b06-7ca3-4510-a97b-de4bba1b46cf" providerId="AD" clId="Web-{332A5F5E-32F0-4019-94D6-1C3A94DCD338}" dt="2022-05-09T11:29:48.139" v="6" actId="14100"/>
        <pc:sldMkLst>
          <pc:docMk/>
          <pc:sldMk cId="1647971538" sldId="324"/>
        </pc:sldMkLst>
        <pc:picChg chg="mod">
          <ac:chgData name="Pernille Nailor" userId="S::pena@kb.dk::d0dd9b06-7ca3-4510-a97b-de4bba1b46cf" providerId="AD" clId="Web-{332A5F5E-32F0-4019-94D6-1C3A94DCD338}" dt="2022-05-09T11:29:48.139" v="6" actId="14100"/>
          <ac:picMkLst>
            <pc:docMk/>
            <pc:sldMk cId="1647971538" sldId="324"/>
            <ac:picMk id="2" creationId="{BB6CE60B-87A7-1ADA-1AED-806BC93E68E7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6.svg"/><Relationship Id="rId1" Type="http://schemas.openxmlformats.org/officeDocument/2006/relationships/image" Target="../media/image30.png"/><Relationship Id="rId6" Type="http://schemas.openxmlformats.org/officeDocument/2006/relationships/image" Target="../media/image40.svg"/><Relationship Id="rId5" Type="http://schemas.openxmlformats.org/officeDocument/2006/relationships/image" Target="../media/image32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6.svg"/><Relationship Id="rId1" Type="http://schemas.openxmlformats.org/officeDocument/2006/relationships/image" Target="../media/image30.png"/><Relationship Id="rId6" Type="http://schemas.openxmlformats.org/officeDocument/2006/relationships/image" Target="../media/image40.svg"/><Relationship Id="rId5" Type="http://schemas.openxmlformats.org/officeDocument/2006/relationships/image" Target="../media/image32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7F582-7423-4BC8-9F88-BF7604BD420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19BDB9-0244-46EC-8796-E5800D617045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Transparency of the research process</a:t>
          </a:r>
          <a:endParaRPr lang="en-US"/>
        </a:p>
      </dgm:t>
    </dgm:pt>
    <dgm:pt modelId="{79F27543-3AC2-451E-A9B4-5738338A029A}" type="parTrans" cxnId="{52A52A47-FA26-4237-884B-B74129BC80E5}">
      <dgm:prSet/>
      <dgm:spPr/>
      <dgm:t>
        <a:bodyPr/>
        <a:lstStyle/>
        <a:p>
          <a:endParaRPr lang="en-US"/>
        </a:p>
      </dgm:t>
    </dgm:pt>
    <dgm:pt modelId="{F765CD3E-8278-4C3B-8328-CE4FC523A85B}" type="sibTrans" cxnId="{52A52A47-FA26-4237-884B-B74129BC80E5}">
      <dgm:prSet/>
      <dgm:spPr/>
      <dgm:t>
        <a:bodyPr/>
        <a:lstStyle/>
        <a:p>
          <a:endParaRPr lang="en-US"/>
        </a:p>
      </dgm:t>
    </dgm:pt>
    <dgm:pt modelId="{631CA9F5-A402-486B-96CC-344ADD7B5725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Democratization of knowledge</a:t>
          </a:r>
          <a:endParaRPr lang="en-US"/>
        </a:p>
      </dgm:t>
    </dgm:pt>
    <dgm:pt modelId="{38A9C5BF-99BF-4EC6-B9BE-F7D555DF876F}" type="parTrans" cxnId="{F6F91E8B-AADA-47C2-ACC4-E7957FCE99E0}">
      <dgm:prSet/>
      <dgm:spPr/>
      <dgm:t>
        <a:bodyPr/>
        <a:lstStyle/>
        <a:p>
          <a:endParaRPr lang="en-US"/>
        </a:p>
      </dgm:t>
    </dgm:pt>
    <dgm:pt modelId="{CA1271C8-CC88-4C06-9461-903346C9AADE}" type="sibTrans" cxnId="{F6F91E8B-AADA-47C2-ACC4-E7957FCE99E0}">
      <dgm:prSet/>
      <dgm:spPr/>
      <dgm:t>
        <a:bodyPr/>
        <a:lstStyle/>
        <a:p>
          <a:endParaRPr lang="en-US"/>
        </a:p>
      </dgm:t>
    </dgm:pt>
    <dgm:pt modelId="{BE808E7D-881D-48A1-8352-6C0F0EAB06E1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Increase the possibility of solving major societal challenges</a:t>
          </a:r>
          <a:endParaRPr lang="en-US"/>
        </a:p>
      </dgm:t>
    </dgm:pt>
    <dgm:pt modelId="{799488B9-AD25-4305-AE8D-0EFB514687F6}" type="parTrans" cxnId="{CD54A2CF-3D60-42E7-BD4D-EE339814D4F4}">
      <dgm:prSet/>
      <dgm:spPr/>
      <dgm:t>
        <a:bodyPr/>
        <a:lstStyle/>
        <a:p>
          <a:endParaRPr lang="en-US"/>
        </a:p>
      </dgm:t>
    </dgm:pt>
    <dgm:pt modelId="{6DCEAA3A-07B2-41D7-825D-AFF35CFBCF32}" type="sibTrans" cxnId="{CD54A2CF-3D60-42E7-BD4D-EE339814D4F4}">
      <dgm:prSet/>
      <dgm:spPr/>
      <dgm:t>
        <a:bodyPr/>
        <a:lstStyle/>
        <a:p>
          <a:endParaRPr lang="en-US"/>
        </a:p>
      </dgm:t>
    </dgm:pt>
    <dgm:pt modelId="{7B71A58B-F7A2-4DC2-B029-951AB62C58BB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Visibility</a:t>
          </a:r>
          <a:endParaRPr lang="en-US"/>
        </a:p>
      </dgm:t>
    </dgm:pt>
    <dgm:pt modelId="{1FABA316-F021-4525-9344-0F797009A46A}" type="parTrans" cxnId="{20177869-1E56-4185-9C80-A36AEC35856F}">
      <dgm:prSet/>
      <dgm:spPr/>
      <dgm:t>
        <a:bodyPr/>
        <a:lstStyle/>
        <a:p>
          <a:endParaRPr lang="en-US"/>
        </a:p>
      </dgm:t>
    </dgm:pt>
    <dgm:pt modelId="{7C2B9EB5-04B2-49B7-9C41-9CCF6934A735}" type="sibTrans" cxnId="{20177869-1E56-4185-9C80-A36AEC35856F}">
      <dgm:prSet/>
      <dgm:spPr/>
      <dgm:t>
        <a:bodyPr/>
        <a:lstStyle/>
        <a:p>
          <a:endParaRPr lang="en-US"/>
        </a:p>
      </dgm:t>
    </dgm:pt>
    <dgm:pt modelId="{F8131AC3-C9D3-41CD-84C5-54C1919373EF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New collaborations</a:t>
          </a:r>
          <a:endParaRPr lang="en-US"/>
        </a:p>
      </dgm:t>
    </dgm:pt>
    <dgm:pt modelId="{080F2D7F-5059-4D71-BB38-2E97781FC02B}" type="parTrans" cxnId="{43D3F69C-C056-4A33-A5D0-C1417F6C21DA}">
      <dgm:prSet/>
      <dgm:spPr/>
      <dgm:t>
        <a:bodyPr/>
        <a:lstStyle/>
        <a:p>
          <a:endParaRPr lang="en-US"/>
        </a:p>
      </dgm:t>
    </dgm:pt>
    <dgm:pt modelId="{99D9109B-80A5-40CC-AD38-1C0310B477A4}" type="sibTrans" cxnId="{43D3F69C-C056-4A33-A5D0-C1417F6C21DA}">
      <dgm:prSet/>
      <dgm:spPr/>
      <dgm:t>
        <a:bodyPr/>
        <a:lstStyle/>
        <a:p>
          <a:endParaRPr lang="en-US"/>
        </a:p>
      </dgm:t>
    </dgm:pt>
    <dgm:pt modelId="{9F8B7A9B-6949-4E28-8F26-DD0FFA715C6E}" type="pres">
      <dgm:prSet presAssocID="{0097F582-7423-4BC8-9F88-BF7604BD420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ABCE7E2-7964-4D11-A678-3915839AFCA1}" type="pres">
      <dgm:prSet presAssocID="{8B19BDB9-0244-46EC-8796-E5800D617045}" presName="compNode" presStyleCnt="0"/>
      <dgm:spPr/>
    </dgm:pt>
    <dgm:pt modelId="{DB9A0B6E-7C4C-43A7-9B60-39CE8A7026B1}" type="pres">
      <dgm:prSet presAssocID="{8B19BDB9-0244-46EC-8796-E5800D617045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da-DK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9425196-D9D4-4E9E-AF0D-78F8DF6DBDD6}" type="pres">
      <dgm:prSet presAssocID="{8B19BDB9-0244-46EC-8796-E5800D617045}" presName="spaceRect" presStyleCnt="0"/>
      <dgm:spPr/>
    </dgm:pt>
    <dgm:pt modelId="{77F83CE1-6BE6-4480-97F1-AAA421759F7A}" type="pres">
      <dgm:prSet presAssocID="{8B19BDB9-0244-46EC-8796-E5800D617045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da-DK"/>
        </a:p>
      </dgm:t>
    </dgm:pt>
    <dgm:pt modelId="{42D66EB2-D7C4-4111-9A51-D822DBDD7CD7}" type="pres">
      <dgm:prSet presAssocID="{F765CD3E-8278-4C3B-8328-CE4FC523A85B}" presName="sibTrans" presStyleCnt="0"/>
      <dgm:spPr/>
    </dgm:pt>
    <dgm:pt modelId="{F30C90A6-FCF0-4DA4-A315-7D6278D41B9C}" type="pres">
      <dgm:prSet presAssocID="{631CA9F5-A402-486B-96CC-344ADD7B5725}" presName="compNode" presStyleCnt="0"/>
      <dgm:spPr/>
    </dgm:pt>
    <dgm:pt modelId="{128ECE87-242F-4B82-993B-BE2E638BCADE}" type="pres">
      <dgm:prSet presAssocID="{631CA9F5-A402-486B-96CC-344ADD7B5725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da-DK"/>
        </a:p>
      </dgm:t>
      <dgm:extLst>
        <a:ext uri="{E40237B7-FDA0-4F09-8148-C483321AD2D9}">
          <dgm14:cNvPr xmlns:dgm14="http://schemas.microsoft.com/office/drawing/2010/diagram" id="0" name="" descr="Forelæser"/>
        </a:ext>
      </dgm:extLst>
    </dgm:pt>
    <dgm:pt modelId="{36D9D20C-6DA0-416A-AB81-7A62030950D9}" type="pres">
      <dgm:prSet presAssocID="{631CA9F5-A402-486B-96CC-344ADD7B5725}" presName="spaceRect" presStyleCnt="0"/>
      <dgm:spPr/>
    </dgm:pt>
    <dgm:pt modelId="{293F9750-BC4F-4F3C-B70F-C2CB0839A41C}" type="pres">
      <dgm:prSet presAssocID="{631CA9F5-A402-486B-96CC-344ADD7B5725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da-DK"/>
        </a:p>
      </dgm:t>
    </dgm:pt>
    <dgm:pt modelId="{8D924EDA-095F-4B41-AAC6-481A1371EA1D}" type="pres">
      <dgm:prSet presAssocID="{CA1271C8-CC88-4C06-9461-903346C9AADE}" presName="sibTrans" presStyleCnt="0"/>
      <dgm:spPr/>
    </dgm:pt>
    <dgm:pt modelId="{6591BF70-70DD-4E7C-B607-A5E9266EDF70}" type="pres">
      <dgm:prSet presAssocID="{BE808E7D-881D-48A1-8352-6C0F0EAB06E1}" presName="compNode" presStyleCnt="0"/>
      <dgm:spPr/>
    </dgm:pt>
    <dgm:pt modelId="{22065854-7692-4B34-8C1A-D413AF9DF71C}" type="pres">
      <dgm:prSet presAssocID="{BE808E7D-881D-48A1-8352-6C0F0EAB06E1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da-DK"/>
        </a:p>
      </dgm:t>
      <dgm:extLst>
        <a:ext uri="{E40237B7-FDA0-4F09-8148-C483321AD2D9}">
          <dgm14:cNvPr xmlns:dgm14="http://schemas.microsoft.com/office/drawing/2010/diagram" id="0" name="" descr="Gruppe"/>
        </a:ext>
      </dgm:extLst>
    </dgm:pt>
    <dgm:pt modelId="{AF985430-9459-4DF9-B331-5DFEA54C80BE}" type="pres">
      <dgm:prSet presAssocID="{BE808E7D-881D-48A1-8352-6C0F0EAB06E1}" presName="spaceRect" presStyleCnt="0"/>
      <dgm:spPr/>
    </dgm:pt>
    <dgm:pt modelId="{9F217D8F-A218-417A-8850-3BA014B81B5F}" type="pres">
      <dgm:prSet presAssocID="{BE808E7D-881D-48A1-8352-6C0F0EAB06E1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da-DK"/>
        </a:p>
      </dgm:t>
    </dgm:pt>
    <dgm:pt modelId="{7F39E4BD-7034-46D0-849A-D943251EDCBF}" type="pres">
      <dgm:prSet presAssocID="{6DCEAA3A-07B2-41D7-825D-AFF35CFBCF32}" presName="sibTrans" presStyleCnt="0"/>
      <dgm:spPr/>
    </dgm:pt>
    <dgm:pt modelId="{EB35995C-2F61-4E0B-B98F-40B0B4ECBA92}" type="pres">
      <dgm:prSet presAssocID="{7B71A58B-F7A2-4DC2-B029-951AB62C58BB}" presName="compNode" presStyleCnt="0"/>
      <dgm:spPr/>
    </dgm:pt>
    <dgm:pt modelId="{AE8DE746-490F-4ABF-9E9A-6D214F7111A8}" type="pres">
      <dgm:prSet presAssocID="{7B71A58B-F7A2-4DC2-B029-951AB62C58BB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da-DK"/>
        </a:p>
      </dgm:t>
      <dgm:extLst>
        <a:ext uri="{E40237B7-FDA0-4F09-8148-C483321AD2D9}">
          <dgm14:cNvPr xmlns:dgm14="http://schemas.microsoft.com/office/drawing/2010/diagram" id="0" name="" descr="Zoom Out"/>
        </a:ext>
      </dgm:extLst>
    </dgm:pt>
    <dgm:pt modelId="{F82EB1CE-2ABB-487E-A4C3-63A51EEE0DFB}" type="pres">
      <dgm:prSet presAssocID="{7B71A58B-F7A2-4DC2-B029-951AB62C58BB}" presName="spaceRect" presStyleCnt="0"/>
      <dgm:spPr/>
    </dgm:pt>
    <dgm:pt modelId="{A71007F7-2A42-478C-A483-4E1E328F1D85}" type="pres">
      <dgm:prSet presAssocID="{7B71A58B-F7A2-4DC2-B029-951AB62C58BB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da-DK"/>
        </a:p>
      </dgm:t>
    </dgm:pt>
    <dgm:pt modelId="{6307D2DE-B9A4-45E0-BE0D-3DAAC20EC82F}" type="pres">
      <dgm:prSet presAssocID="{7C2B9EB5-04B2-49B7-9C41-9CCF6934A735}" presName="sibTrans" presStyleCnt="0"/>
      <dgm:spPr/>
    </dgm:pt>
    <dgm:pt modelId="{6126AB88-4133-49E5-9125-066A64DF3FDE}" type="pres">
      <dgm:prSet presAssocID="{F8131AC3-C9D3-41CD-84C5-54C1919373EF}" presName="compNode" presStyleCnt="0"/>
      <dgm:spPr/>
    </dgm:pt>
    <dgm:pt modelId="{1E4CE0D5-EA79-4160-8CC0-83FC65D552C9}" type="pres">
      <dgm:prSet presAssocID="{F8131AC3-C9D3-41CD-84C5-54C1919373EF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da-DK"/>
        </a:p>
      </dgm:t>
      <dgm:extLst>
        <a:ext uri="{E40237B7-FDA0-4F09-8148-C483321AD2D9}">
          <dgm14:cNvPr xmlns:dgm14="http://schemas.microsoft.com/office/drawing/2010/diagram" id="0" name="" descr="Håndtryk"/>
        </a:ext>
      </dgm:extLst>
    </dgm:pt>
    <dgm:pt modelId="{4D7BE540-2A20-4ADE-B68F-89D6F62F3FFD}" type="pres">
      <dgm:prSet presAssocID="{F8131AC3-C9D3-41CD-84C5-54C1919373EF}" presName="spaceRect" presStyleCnt="0"/>
      <dgm:spPr/>
    </dgm:pt>
    <dgm:pt modelId="{1CE36B98-1CE2-4FC1-AEFB-051FC452646D}" type="pres">
      <dgm:prSet presAssocID="{F8131AC3-C9D3-41CD-84C5-54C1919373EF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ECE3CEEB-6E1D-49D2-A6F1-CEF2DF1DF4D4}" type="presOf" srcId="{BE808E7D-881D-48A1-8352-6C0F0EAB06E1}" destId="{9F217D8F-A218-417A-8850-3BA014B81B5F}" srcOrd="0" destOrd="0" presId="urn:microsoft.com/office/officeart/2018/2/layout/IconLabelList"/>
    <dgm:cxn modelId="{CD54A2CF-3D60-42E7-BD4D-EE339814D4F4}" srcId="{0097F582-7423-4BC8-9F88-BF7604BD420D}" destId="{BE808E7D-881D-48A1-8352-6C0F0EAB06E1}" srcOrd="2" destOrd="0" parTransId="{799488B9-AD25-4305-AE8D-0EFB514687F6}" sibTransId="{6DCEAA3A-07B2-41D7-825D-AFF35CFBCF32}"/>
    <dgm:cxn modelId="{F6F91E8B-AADA-47C2-ACC4-E7957FCE99E0}" srcId="{0097F582-7423-4BC8-9F88-BF7604BD420D}" destId="{631CA9F5-A402-486B-96CC-344ADD7B5725}" srcOrd="1" destOrd="0" parTransId="{38A9C5BF-99BF-4EC6-B9BE-F7D555DF876F}" sibTransId="{CA1271C8-CC88-4C06-9461-903346C9AADE}"/>
    <dgm:cxn modelId="{70A32880-6B40-4B1E-9FE3-FFEC8CF21EB0}" type="presOf" srcId="{F8131AC3-C9D3-41CD-84C5-54C1919373EF}" destId="{1CE36B98-1CE2-4FC1-AEFB-051FC452646D}" srcOrd="0" destOrd="0" presId="urn:microsoft.com/office/officeart/2018/2/layout/IconLabelList"/>
    <dgm:cxn modelId="{C3C6D45D-5ABB-4691-96BB-F62CFE8B5540}" type="presOf" srcId="{7B71A58B-F7A2-4DC2-B029-951AB62C58BB}" destId="{A71007F7-2A42-478C-A483-4E1E328F1D85}" srcOrd="0" destOrd="0" presId="urn:microsoft.com/office/officeart/2018/2/layout/IconLabelList"/>
    <dgm:cxn modelId="{43D3F69C-C056-4A33-A5D0-C1417F6C21DA}" srcId="{0097F582-7423-4BC8-9F88-BF7604BD420D}" destId="{F8131AC3-C9D3-41CD-84C5-54C1919373EF}" srcOrd="4" destOrd="0" parTransId="{080F2D7F-5059-4D71-BB38-2E97781FC02B}" sibTransId="{99D9109B-80A5-40CC-AD38-1C0310B477A4}"/>
    <dgm:cxn modelId="{52A52A47-FA26-4237-884B-B74129BC80E5}" srcId="{0097F582-7423-4BC8-9F88-BF7604BD420D}" destId="{8B19BDB9-0244-46EC-8796-E5800D617045}" srcOrd="0" destOrd="0" parTransId="{79F27543-3AC2-451E-A9B4-5738338A029A}" sibTransId="{F765CD3E-8278-4C3B-8328-CE4FC523A85B}"/>
    <dgm:cxn modelId="{B2275FE9-CBE0-4AF2-85EF-54BFF48D845C}" type="presOf" srcId="{631CA9F5-A402-486B-96CC-344ADD7B5725}" destId="{293F9750-BC4F-4F3C-B70F-C2CB0839A41C}" srcOrd="0" destOrd="0" presId="urn:microsoft.com/office/officeart/2018/2/layout/IconLabelList"/>
    <dgm:cxn modelId="{20177869-1E56-4185-9C80-A36AEC35856F}" srcId="{0097F582-7423-4BC8-9F88-BF7604BD420D}" destId="{7B71A58B-F7A2-4DC2-B029-951AB62C58BB}" srcOrd="3" destOrd="0" parTransId="{1FABA316-F021-4525-9344-0F797009A46A}" sibTransId="{7C2B9EB5-04B2-49B7-9C41-9CCF6934A735}"/>
    <dgm:cxn modelId="{94B73E88-A27F-411F-B56C-AFCC0D12D60F}" type="presOf" srcId="{0097F582-7423-4BC8-9F88-BF7604BD420D}" destId="{9F8B7A9B-6949-4E28-8F26-DD0FFA715C6E}" srcOrd="0" destOrd="0" presId="urn:microsoft.com/office/officeart/2018/2/layout/IconLabelList"/>
    <dgm:cxn modelId="{E59F3DFD-A3AD-48BE-AD0E-612845040CD7}" type="presOf" srcId="{8B19BDB9-0244-46EC-8796-E5800D617045}" destId="{77F83CE1-6BE6-4480-97F1-AAA421759F7A}" srcOrd="0" destOrd="0" presId="urn:microsoft.com/office/officeart/2018/2/layout/IconLabelList"/>
    <dgm:cxn modelId="{3C6BDAC9-B0DA-4E45-90C6-626E70A7D0E6}" type="presParOf" srcId="{9F8B7A9B-6949-4E28-8F26-DD0FFA715C6E}" destId="{8ABCE7E2-7964-4D11-A678-3915839AFCA1}" srcOrd="0" destOrd="0" presId="urn:microsoft.com/office/officeart/2018/2/layout/IconLabelList"/>
    <dgm:cxn modelId="{1B319A30-3E3C-4B41-81BA-022D39835EE2}" type="presParOf" srcId="{8ABCE7E2-7964-4D11-A678-3915839AFCA1}" destId="{DB9A0B6E-7C4C-43A7-9B60-39CE8A7026B1}" srcOrd="0" destOrd="0" presId="urn:microsoft.com/office/officeart/2018/2/layout/IconLabelList"/>
    <dgm:cxn modelId="{8E9EFAA3-6048-4EBA-A9BE-843122036388}" type="presParOf" srcId="{8ABCE7E2-7964-4D11-A678-3915839AFCA1}" destId="{59425196-D9D4-4E9E-AF0D-78F8DF6DBDD6}" srcOrd="1" destOrd="0" presId="urn:microsoft.com/office/officeart/2018/2/layout/IconLabelList"/>
    <dgm:cxn modelId="{ADE14AEB-FEB1-480B-885B-00F28B31D69E}" type="presParOf" srcId="{8ABCE7E2-7964-4D11-A678-3915839AFCA1}" destId="{77F83CE1-6BE6-4480-97F1-AAA421759F7A}" srcOrd="2" destOrd="0" presId="urn:microsoft.com/office/officeart/2018/2/layout/IconLabelList"/>
    <dgm:cxn modelId="{482F103C-98B8-4A9A-8284-0E9FA62CF73F}" type="presParOf" srcId="{9F8B7A9B-6949-4E28-8F26-DD0FFA715C6E}" destId="{42D66EB2-D7C4-4111-9A51-D822DBDD7CD7}" srcOrd="1" destOrd="0" presId="urn:microsoft.com/office/officeart/2018/2/layout/IconLabelList"/>
    <dgm:cxn modelId="{9C8A4DC9-D3C5-4DCE-B64E-5EF16BF6125B}" type="presParOf" srcId="{9F8B7A9B-6949-4E28-8F26-DD0FFA715C6E}" destId="{F30C90A6-FCF0-4DA4-A315-7D6278D41B9C}" srcOrd="2" destOrd="0" presId="urn:microsoft.com/office/officeart/2018/2/layout/IconLabelList"/>
    <dgm:cxn modelId="{7925E642-3607-4E1E-89BF-AB64A17ADF8D}" type="presParOf" srcId="{F30C90A6-FCF0-4DA4-A315-7D6278D41B9C}" destId="{128ECE87-242F-4B82-993B-BE2E638BCADE}" srcOrd="0" destOrd="0" presId="urn:microsoft.com/office/officeart/2018/2/layout/IconLabelList"/>
    <dgm:cxn modelId="{BFEBB06B-D28F-45C5-B63B-F511BC89D0E5}" type="presParOf" srcId="{F30C90A6-FCF0-4DA4-A315-7D6278D41B9C}" destId="{36D9D20C-6DA0-416A-AB81-7A62030950D9}" srcOrd="1" destOrd="0" presId="urn:microsoft.com/office/officeart/2018/2/layout/IconLabelList"/>
    <dgm:cxn modelId="{1A7B99DA-34E7-4079-961F-3FCA1624372C}" type="presParOf" srcId="{F30C90A6-FCF0-4DA4-A315-7D6278D41B9C}" destId="{293F9750-BC4F-4F3C-B70F-C2CB0839A41C}" srcOrd="2" destOrd="0" presId="urn:microsoft.com/office/officeart/2018/2/layout/IconLabelList"/>
    <dgm:cxn modelId="{5810A55B-D79E-4F40-800A-8B349C657214}" type="presParOf" srcId="{9F8B7A9B-6949-4E28-8F26-DD0FFA715C6E}" destId="{8D924EDA-095F-4B41-AAC6-481A1371EA1D}" srcOrd="3" destOrd="0" presId="urn:microsoft.com/office/officeart/2018/2/layout/IconLabelList"/>
    <dgm:cxn modelId="{CE21907F-6DBD-4618-9D49-2F5D279B307D}" type="presParOf" srcId="{9F8B7A9B-6949-4E28-8F26-DD0FFA715C6E}" destId="{6591BF70-70DD-4E7C-B607-A5E9266EDF70}" srcOrd="4" destOrd="0" presId="urn:microsoft.com/office/officeart/2018/2/layout/IconLabelList"/>
    <dgm:cxn modelId="{E8BBB2FA-CA23-4504-BF69-A10053154892}" type="presParOf" srcId="{6591BF70-70DD-4E7C-B607-A5E9266EDF70}" destId="{22065854-7692-4B34-8C1A-D413AF9DF71C}" srcOrd="0" destOrd="0" presId="urn:microsoft.com/office/officeart/2018/2/layout/IconLabelList"/>
    <dgm:cxn modelId="{A87EE2EF-3E4B-4A85-9DA7-29B63D64396B}" type="presParOf" srcId="{6591BF70-70DD-4E7C-B607-A5E9266EDF70}" destId="{AF985430-9459-4DF9-B331-5DFEA54C80BE}" srcOrd="1" destOrd="0" presId="urn:microsoft.com/office/officeart/2018/2/layout/IconLabelList"/>
    <dgm:cxn modelId="{8B35B497-7725-48A6-9E46-488028E72822}" type="presParOf" srcId="{6591BF70-70DD-4E7C-B607-A5E9266EDF70}" destId="{9F217D8F-A218-417A-8850-3BA014B81B5F}" srcOrd="2" destOrd="0" presId="urn:microsoft.com/office/officeart/2018/2/layout/IconLabelList"/>
    <dgm:cxn modelId="{47259234-9357-40EE-BFD3-7F09227F9E22}" type="presParOf" srcId="{9F8B7A9B-6949-4E28-8F26-DD0FFA715C6E}" destId="{7F39E4BD-7034-46D0-849A-D943251EDCBF}" srcOrd="5" destOrd="0" presId="urn:microsoft.com/office/officeart/2018/2/layout/IconLabelList"/>
    <dgm:cxn modelId="{ED0AFB3E-1E80-4984-8A20-6DF7DF1CB439}" type="presParOf" srcId="{9F8B7A9B-6949-4E28-8F26-DD0FFA715C6E}" destId="{EB35995C-2F61-4E0B-B98F-40B0B4ECBA92}" srcOrd="6" destOrd="0" presId="urn:microsoft.com/office/officeart/2018/2/layout/IconLabelList"/>
    <dgm:cxn modelId="{F8670C5A-AB47-4D54-9FE5-528AF4482FFE}" type="presParOf" srcId="{EB35995C-2F61-4E0B-B98F-40B0B4ECBA92}" destId="{AE8DE746-490F-4ABF-9E9A-6D214F7111A8}" srcOrd="0" destOrd="0" presId="urn:microsoft.com/office/officeart/2018/2/layout/IconLabelList"/>
    <dgm:cxn modelId="{66013B81-2BFF-4368-9987-2F3C3CB31850}" type="presParOf" srcId="{EB35995C-2F61-4E0B-B98F-40B0B4ECBA92}" destId="{F82EB1CE-2ABB-487E-A4C3-63A51EEE0DFB}" srcOrd="1" destOrd="0" presId="urn:microsoft.com/office/officeart/2018/2/layout/IconLabelList"/>
    <dgm:cxn modelId="{01135D54-B921-4ED0-8BDD-051B18C92290}" type="presParOf" srcId="{EB35995C-2F61-4E0B-B98F-40B0B4ECBA92}" destId="{A71007F7-2A42-478C-A483-4E1E328F1D85}" srcOrd="2" destOrd="0" presId="urn:microsoft.com/office/officeart/2018/2/layout/IconLabelList"/>
    <dgm:cxn modelId="{4CE5F29B-5DD7-4524-AD12-7DCCBCE904F4}" type="presParOf" srcId="{9F8B7A9B-6949-4E28-8F26-DD0FFA715C6E}" destId="{6307D2DE-B9A4-45E0-BE0D-3DAAC20EC82F}" srcOrd="7" destOrd="0" presId="urn:microsoft.com/office/officeart/2018/2/layout/IconLabelList"/>
    <dgm:cxn modelId="{280015AE-8000-471E-B8D6-39A66ACBEC30}" type="presParOf" srcId="{9F8B7A9B-6949-4E28-8F26-DD0FFA715C6E}" destId="{6126AB88-4133-49E5-9125-066A64DF3FDE}" srcOrd="8" destOrd="0" presId="urn:microsoft.com/office/officeart/2018/2/layout/IconLabelList"/>
    <dgm:cxn modelId="{6B96C8CE-6052-41B1-998D-EBC59AF368F2}" type="presParOf" srcId="{6126AB88-4133-49E5-9125-066A64DF3FDE}" destId="{1E4CE0D5-EA79-4160-8CC0-83FC65D552C9}" srcOrd="0" destOrd="0" presId="urn:microsoft.com/office/officeart/2018/2/layout/IconLabelList"/>
    <dgm:cxn modelId="{9CD40391-8567-45FC-B37C-D778CFA629B1}" type="presParOf" srcId="{6126AB88-4133-49E5-9125-066A64DF3FDE}" destId="{4D7BE540-2A20-4ADE-B68F-89D6F62F3FFD}" srcOrd="1" destOrd="0" presId="urn:microsoft.com/office/officeart/2018/2/layout/IconLabelList"/>
    <dgm:cxn modelId="{002B955C-ECA4-4BA1-8C9B-B221DBD6D031}" type="presParOf" srcId="{6126AB88-4133-49E5-9125-066A64DF3FDE}" destId="{1CE36B98-1CE2-4FC1-AEFB-051FC452646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A0B6E-7C4C-43A7-9B60-39CE8A7026B1}">
      <dsp:nvSpPr>
        <dsp:cNvPr id="0" name=""/>
        <dsp:cNvSpPr/>
      </dsp:nvSpPr>
      <dsp:spPr>
        <a:xfrm>
          <a:off x="62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83CE1-6BE6-4480-97F1-AAA421759F7A}">
      <dsp:nvSpPr>
        <dsp:cNvPr id="0" name=""/>
        <dsp:cNvSpPr/>
      </dsp:nvSpPr>
      <dsp:spPr>
        <a:xfrm>
          <a:off x="12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/>
            <a:t>Transparency of the research process</a:t>
          </a:r>
          <a:endParaRPr lang="en-US" sz="1400" kern="1200"/>
        </a:p>
      </dsp:txBody>
      <dsp:txXfrm>
        <a:off x="127800" y="2355670"/>
        <a:ext cx="1800000" cy="720000"/>
      </dsp:txXfrm>
    </dsp:sp>
    <dsp:sp modelId="{128ECE87-242F-4B82-993B-BE2E638BCADE}">
      <dsp:nvSpPr>
        <dsp:cNvPr id="0" name=""/>
        <dsp:cNvSpPr/>
      </dsp:nvSpPr>
      <dsp:spPr>
        <a:xfrm>
          <a:off x="2737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F9750-BC4F-4F3C-B70F-C2CB0839A41C}">
      <dsp:nvSpPr>
        <dsp:cNvPr id="0" name=""/>
        <dsp:cNvSpPr/>
      </dsp:nvSpPr>
      <dsp:spPr>
        <a:xfrm>
          <a:off x="224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/>
            <a:t>Democratization of knowledge</a:t>
          </a:r>
          <a:endParaRPr lang="en-US" sz="1400" kern="1200"/>
        </a:p>
      </dsp:txBody>
      <dsp:txXfrm>
        <a:off x="2242800" y="2355670"/>
        <a:ext cx="1800000" cy="720000"/>
      </dsp:txXfrm>
    </dsp:sp>
    <dsp:sp modelId="{22065854-7692-4B34-8C1A-D413AF9DF71C}">
      <dsp:nvSpPr>
        <dsp:cNvPr id="0" name=""/>
        <dsp:cNvSpPr/>
      </dsp:nvSpPr>
      <dsp:spPr>
        <a:xfrm>
          <a:off x="485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17D8F-A218-417A-8850-3BA014B81B5F}">
      <dsp:nvSpPr>
        <dsp:cNvPr id="0" name=""/>
        <dsp:cNvSpPr/>
      </dsp:nvSpPr>
      <dsp:spPr>
        <a:xfrm>
          <a:off x="435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/>
            <a:t>Increase the possibility of solving major societal challenges</a:t>
          </a:r>
          <a:endParaRPr lang="en-US" sz="1400" kern="1200"/>
        </a:p>
      </dsp:txBody>
      <dsp:txXfrm>
        <a:off x="4357800" y="2355670"/>
        <a:ext cx="1800000" cy="720000"/>
      </dsp:txXfrm>
    </dsp:sp>
    <dsp:sp modelId="{AE8DE746-490F-4ABF-9E9A-6D214F7111A8}">
      <dsp:nvSpPr>
        <dsp:cNvPr id="0" name=""/>
        <dsp:cNvSpPr/>
      </dsp:nvSpPr>
      <dsp:spPr>
        <a:xfrm>
          <a:off x="6967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007F7-2A42-478C-A483-4E1E328F1D85}">
      <dsp:nvSpPr>
        <dsp:cNvPr id="0" name=""/>
        <dsp:cNvSpPr/>
      </dsp:nvSpPr>
      <dsp:spPr>
        <a:xfrm>
          <a:off x="647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/>
            <a:t>Visibility</a:t>
          </a:r>
          <a:endParaRPr lang="en-US" sz="1400" kern="1200"/>
        </a:p>
      </dsp:txBody>
      <dsp:txXfrm>
        <a:off x="6472800" y="2355670"/>
        <a:ext cx="1800000" cy="720000"/>
      </dsp:txXfrm>
    </dsp:sp>
    <dsp:sp modelId="{1E4CE0D5-EA79-4160-8CC0-83FC65D552C9}">
      <dsp:nvSpPr>
        <dsp:cNvPr id="0" name=""/>
        <dsp:cNvSpPr/>
      </dsp:nvSpPr>
      <dsp:spPr>
        <a:xfrm>
          <a:off x="908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36B98-1CE2-4FC1-AEFB-051FC452646D}">
      <dsp:nvSpPr>
        <dsp:cNvPr id="0" name=""/>
        <dsp:cNvSpPr/>
      </dsp:nvSpPr>
      <dsp:spPr>
        <a:xfrm>
          <a:off x="858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/>
            <a:t>New collaborations</a:t>
          </a:r>
          <a:endParaRPr lang="en-US" sz="1400" kern="1200"/>
        </a:p>
      </dsp:txBody>
      <dsp:txXfrm>
        <a:off x="8587800" y="2355670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BF81B-C908-44A8-88B9-75D6B1D50AF8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51B0A-9B7E-474B-92DC-0324F91923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427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INGER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1B0A-9B7E-474B-92DC-0324F919234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6830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1B0A-9B7E-474B-92DC-0324F919234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4998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1B0A-9B7E-474B-92DC-0324F919234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8095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1B0A-9B7E-474B-92DC-0324F9192349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799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INGER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1B0A-9B7E-474B-92DC-0324F919234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827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1B0A-9B7E-474B-92DC-0324F919234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340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1B0A-9B7E-474B-92DC-0324F919234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5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1B0A-9B7E-474B-92DC-0324F919234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834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1B0A-9B7E-474B-92DC-0324F919234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604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1B0A-9B7E-474B-92DC-0324F919234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7811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1B0A-9B7E-474B-92DC-0324F919234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6135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1B0A-9B7E-474B-92DC-0324F9192349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497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2575-D94F-4B07-91CC-E9B10B829D41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24D-7CFF-4022-96BF-A965F7DB2F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345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2575-D94F-4B07-91CC-E9B10B829D41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24D-7CFF-4022-96BF-A965F7DB2F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886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2575-D94F-4B07-91CC-E9B10B829D41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24D-7CFF-4022-96BF-A965F7DB2F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202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2575-D94F-4B07-91CC-E9B10B829D41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24D-7CFF-4022-96BF-A965F7DB2F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177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2575-D94F-4B07-91CC-E9B10B829D41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24D-7CFF-4022-96BF-A965F7DB2F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42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2575-D94F-4B07-91CC-E9B10B829D41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24D-7CFF-4022-96BF-A965F7DB2F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62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2575-D94F-4B07-91CC-E9B10B829D41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24D-7CFF-4022-96BF-A965F7DB2F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69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2575-D94F-4B07-91CC-E9B10B829D41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24D-7CFF-4022-96BF-A965F7DB2F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535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2575-D94F-4B07-91CC-E9B10B829D41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24D-7CFF-4022-96BF-A965F7DB2F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446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2575-D94F-4B07-91CC-E9B10B829D41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24D-7CFF-4022-96BF-A965F7DB2F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006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2575-D94F-4B07-91CC-E9B10B829D41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424D-7CFF-4022-96BF-A965F7DB2F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184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92575-D94F-4B07-91CC-E9B10B829D41}" type="datetimeFigureOut">
              <a:rPr lang="da-DK" smtClean="0"/>
              <a:t>10-05-2022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9424D-7CFF-4022-96BF-A965F7DB2FC5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523" y="6180794"/>
            <a:ext cx="848553" cy="3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63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PIhOdDjaJw?feature=oembed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igshare.com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enodo.org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forskning.ruc.dk/en/" TargetMode="External"/><Relationship Id="rId7" Type="http://schemas.openxmlformats.org/officeDocument/2006/relationships/hyperlink" Target="https://commons.wikimedia.org/wiki/File:UCT_RDM_lifecycle_(all_icons).sv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dmponline.deic.dk/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hyperlink" Target="https://thenounproject.com/icon/front-desk-249377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mailto:sazu@kb.dk" TargetMode="External"/><Relationship Id="rId7" Type="http://schemas.openxmlformats.org/officeDocument/2006/relationships/image" Target="../media/image59.svg"/><Relationship Id="rId2" Type="http://schemas.openxmlformats.org/officeDocument/2006/relationships/hyperlink" Target="mailto:sils@kb.d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hyperlink" Target="mailto:inhy@kb.dk" TargetMode="External"/><Relationship Id="rId4" Type="http://schemas.openxmlformats.org/officeDocument/2006/relationships/hyperlink" Target="mailto:pena@kb.dk" TargetMode="External"/><Relationship Id="rId9" Type="http://schemas.openxmlformats.org/officeDocument/2006/relationships/image" Target="../media/image6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0" t="20916" r="8713" b="-11868"/>
          <a:stretch/>
        </p:blipFill>
        <p:spPr>
          <a:xfrm rot="5400000">
            <a:off x="4428744" y="-905256"/>
            <a:ext cx="6862213" cy="86725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latin typeface="+mn-lt"/>
              </a:rPr>
              <a:t>ROSKILDE UNIVERSITY LIBRARY</a:t>
            </a:r>
            <a:endParaRPr lang="da-DK" sz="4800"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191447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a-DK" sz="2000"/>
              <a:t>ERUA STAFF EXCHANGE MAY 2022</a:t>
            </a:r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1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  <a:p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078A52E-E74F-B572-DD59-38D96CDBEA28}"/>
              </a:ext>
            </a:extLst>
          </p:cNvPr>
          <p:cNvSpPr txBox="1"/>
          <p:nvPr/>
        </p:nvSpPr>
        <p:spPr>
          <a:xfrm>
            <a:off x="637398" y="691826"/>
            <a:ext cx="9850014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4000">
                <a:ea typeface="+mn-lt"/>
                <a:cs typeface="+mn-lt"/>
              </a:rPr>
              <a:t>THE MASS EXPERIMENT </a:t>
            </a:r>
            <a:endParaRPr lang="en-US"/>
          </a:p>
          <a:p>
            <a:r>
              <a:rPr lang="da-DK" sz="2400">
                <a:ea typeface="+mn-lt"/>
                <a:cs typeface="+mn-lt"/>
              </a:rPr>
              <a:t>– an </a:t>
            </a:r>
            <a:r>
              <a:rPr lang="da-DK" sz="2400" err="1">
                <a:ea typeface="+mn-lt"/>
                <a:cs typeface="+mn-lt"/>
              </a:rPr>
              <a:t>example</a:t>
            </a:r>
            <a:r>
              <a:rPr lang="da-DK" sz="2400">
                <a:ea typeface="+mn-lt"/>
                <a:cs typeface="+mn-lt"/>
              </a:rPr>
              <a:t> of Citizen Science at RUC</a:t>
            </a:r>
            <a:endParaRPr lang="da-DK" sz="2400"/>
          </a:p>
          <a:p>
            <a:pPr algn="l"/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F19BA79-15D6-6518-18F9-DACC81B156B3}"/>
              </a:ext>
            </a:extLst>
          </p:cNvPr>
          <p:cNvSpPr txBox="1"/>
          <p:nvPr/>
        </p:nvSpPr>
        <p:spPr>
          <a:xfrm>
            <a:off x="688911" y="2205135"/>
            <a:ext cx="102543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a-DK" sz="2000" b="1">
              <a:latin typeface="Calibri"/>
              <a:ea typeface="Calibri"/>
              <a:cs typeface="Calibri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B6CE60B-87A7-1ADA-1AED-806BC93E68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79" r="587" b="47411"/>
          <a:stretch/>
        </p:blipFill>
        <p:spPr>
          <a:xfrm>
            <a:off x="5775838" y="2206662"/>
            <a:ext cx="5636577" cy="3268705"/>
          </a:xfrm>
          <a:prstGeom prst="rect">
            <a:avLst/>
          </a:prstGeom>
        </p:spPr>
      </p:pic>
      <p:pic>
        <p:nvPicPr>
          <p:cNvPr id="4" name="Onlinemedier 3" title="Lektor i miljørisiko får 57.000 forskningsassistenter">
            <a:hlinkClick r:id="" action="ppaction://media"/>
            <a:extLst>
              <a:ext uri="{FF2B5EF4-FFF2-40B4-BE49-F238E27FC236}">
                <a16:creationId xmlns:a16="http://schemas.microsoft.com/office/drawing/2014/main" id="{BF444D8C-0A84-3D7B-E75A-3B9DAF2C48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42461" y="2213219"/>
            <a:ext cx="4982306" cy="327171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71645E6-0A5F-DA06-D142-3535BE8A1F37}"/>
              </a:ext>
            </a:extLst>
          </p:cNvPr>
          <p:cNvSpPr txBox="1"/>
          <p:nvPr/>
        </p:nvSpPr>
        <p:spPr>
          <a:xfrm>
            <a:off x="131990" y="6088030"/>
            <a:ext cx="1001330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200" err="1"/>
              <a:t>Sources</a:t>
            </a:r>
            <a:r>
              <a:rPr lang="da-DK" sz="1200"/>
              <a:t>:</a:t>
            </a:r>
            <a:r>
              <a:rPr lang="da-DK" sz="1200">
                <a:ea typeface="+mn-lt"/>
                <a:cs typeface="+mn-lt"/>
              </a:rPr>
              <a:t> </a:t>
            </a:r>
            <a:r>
              <a:rPr lang="da-DK" sz="1200" i="1">
                <a:ea typeface="+mn-lt"/>
                <a:cs typeface="+mn-lt"/>
              </a:rPr>
              <a:t>https://youtu.be/uPIhOdDjaJw</a:t>
            </a:r>
            <a:endParaRPr lang="da-DK" i="1"/>
          </a:p>
          <a:p>
            <a:r>
              <a:rPr lang="da-DK" sz="1200" i="1">
                <a:ea typeface="+mn-lt"/>
                <a:cs typeface="+mn-lt"/>
              </a:rPr>
              <a:t>https://ruc.dk/nyheder/forsker-faar-57000-forskningsassistenter </a:t>
            </a:r>
            <a:endParaRPr lang="da-DK" i="1"/>
          </a:p>
          <a:p>
            <a:r>
              <a:rPr lang="da-DK" sz="1200" i="1">
                <a:ea typeface="+mn-lt"/>
                <a:cs typeface="+mn-lt"/>
              </a:rPr>
              <a:t>https://zenodo.org/record/3886974#.YnjiCOhBxaQ </a:t>
            </a:r>
            <a:endParaRPr lang="da-DK" sz="1200" i="1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79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  <a:p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078A52E-E74F-B572-DD59-38D96CDBEA28}"/>
              </a:ext>
            </a:extLst>
          </p:cNvPr>
          <p:cNvSpPr txBox="1"/>
          <p:nvPr/>
        </p:nvSpPr>
        <p:spPr>
          <a:xfrm>
            <a:off x="700898" y="444521"/>
            <a:ext cx="7703974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4000">
                <a:ea typeface="+mn-lt"/>
                <a:cs typeface="+mn-lt"/>
              </a:rPr>
              <a:t>RESPONSIBLE METRICS</a:t>
            </a:r>
            <a:endParaRPr lang="da-DK"/>
          </a:p>
          <a:p>
            <a:r>
              <a:rPr lang="da-DK" sz="2000"/>
              <a:t>- a </a:t>
            </a:r>
            <a:r>
              <a:rPr lang="da-DK" sz="2000" err="1"/>
              <a:t>black</a:t>
            </a:r>
            <a:r>
              <a:rPr lang="da-DK" sz="2000"/>
              <a:t> </a:t>
            </a:r>
            <a:r>
              <a:rPr lang="da-DK" sz="2000" err="1"/>
              <a:t>box</a:t>
            </a:r>
            <a:endParaRPr lang="da-DK" sz="2000"/>
          </a:p>
          <a:p>
            <a:endParaRPr lang="da-DK">
              <a:ea typeface="+mn-lt"/>
              <a:cs typeface="+mn-lt"/>
            </a:endParaRPr>
          </a:p>
        </p:txBody>
      </p:sp>
      <p:pic>
        <p:nvPicPr>
          <p:cNvPr id="5" name="Billede 5" descr="Reading: The “Black Box” of Consumer Behavior ...">
            <a:extLst>
              <a:ext uri="{FF2B5EF4-FFF2-40B4-BE49-F238E27FC236}">
                <a16:creationId xmlns:a16="http://schemas.microsoft.com/office/drawing/2014/main" id="{EDE9EAC4-3F0A-8D8F-56B5-003A1954D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66" y="3737987"/>
            <a:ext cx="2415893" cy="221063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08E0624E-87FF-E8AC-E476-42978C955A98}"/>
              </a:ext>
            </a:extLst>
          </p:cNvPr>
          <p:cNvSpPr txBox="1"/>
          <p:nvPr/>
        </p:nvSpPr>
        <p:spPr>
          <a:xfrm>
            <a:off x="994554" y="3939070"/>
            <a:ext cx="169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/>
              <a:t>Publications</a:t>
            </a:r>
          </a:p>
        </p:txBody>
      </p:sp>
      <p:sp>
        <p:nvSpPr>
          <p:cNvPr id="11" name="Tekstfelt 8">
            <a:extLst>
              <a:ext uri="{FF2B5EF4-FFF2-40B4-BE49-F238E27FC236}">
                <a16:creationId xmlns:a16="http://schemas.microsoft.com/office/drawing/2014/main" id="{81054675-CD59-CA74-B4AF-683B411AB715}"/>
              </a:ext>
            </a:extLst>
          </p:cNvPr>
          <p:cNvSpPr txBox="1"/>
          <p:nvPr/>
        </p:nvSpPr>
        <p:spPr>
          <a:xfrm>
            <a:off x="2336539" y="5532438"/>
            <a:ext cx="127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err="1"/>
              <a:t>Teaching</a:t>
            </a:r>
            <a:endParaRPr lang="da-DK" sz="2400"/>
          </a:p>
        </p:txBody>
      </p:sp>
      <p:sp>
        <p:nvSpPr>
          <p:cNvPr id="13" name="Tekstfelt 9">
            <a:extLst>
              <a:ext uri="{FF2B5EF4-FFF2-40B4-BE49-F238E27FC236}">
                <a16:creationId xmlns:a16="http://schemas.microsoft.com/office/drawing/2014/main" id="{19659886-8264-738E-F4C3-ADAA8A549D1B}"/>
              </a:ext>
            </a:extLst>
          </p:cNvPr>
          <p:cNvSpPr txBox="1"/>
          <p:nvPr/>
        </p:nvSpPr>
        <p:spPr>
          <a:xfrm>
            <a:off x="1276942" y="2472595"/>
            <a:ext cx="2043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/>
              <a:t>Research blogs</a:t>
            </a:r>
          </a:p>
        </p:txBody>
      </p:sp>
      <p:sp>
        <p:nvSpPr>
          <p:cNvPr id="15" name="Tekstfelt 10">
            <a:extLst>
              <a:ext uri="{FF2B5EF4-FFF2-40B4-BE49-F238E27FC236}">
                <a16:creationId xmlns:a16="http://schemas.microsoft.com/office/drawing/2014/main" id="{4EEF3BF6-31D1-731A-4C3D-806B85B05867}"/>
              </a:ext>
            </a:extLst>
          </p:cNvPr>
          <p:cNvSpPr txBox="1"/>
          <p:nvPr/>
        </p:nvSpPr>
        <p:spPr>
          <a:xfrm>
            <a:off x="7215764" y="3648571"/>
            <a:ext cx="3736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/>
              <a:t>Mainstream media </a:t>
            </a:r>
            <a:r>
              <a:rPr lang="da-DK" sz="2400" err="1"/>
              <a:t>coverage</a:t>
            </a:r>
            <a:endParaRPr lang="da-DK" sz="2400"/>
          </a:p>
        </p:txBody>
      </p:sp>
      <p:sp>
        <p:nvSpPr>
          <p:cNvPr id="17" name="Tekstfelt 11">
            <a:extLst>
              <a:ext uri="{FF2B5EF4-FFF2-40B4-BE49-F238E27FC236}">
                <a16:creationId xmlns:a16="http://schemas.microsoft.com/office/drawing/2014/main" id="{DE9978CF-D93F-E3C0-439F-912895EC9598}"/>
              </a:ext>
            </a:extLst>
          </p:cNvPr>
          <p:cNvSpPr txBox="1"/>
          <p:nvPr/>
        </p:nvSpPr>
        <p:spPr>
          <a:xfrm>
            <a:off x="8591341" y="2632668"/>
            <a:ext cx="165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/>
              <a:t>Peer </a:t>
            </a:r>
            <a:r>
              <a:rPr lang="da-DK" sz="2400" err="1"/>
              <a:t>review</a:t>
            </a:r>
            <a:endParaRPr lang="da-DK" sz="2400"/>
          </a:p>
        </p:txBody>
      </p:sp>
      <p:sp>
        <p:nvSpPr>
          <p:cNvPr id="19" name="Tekstfelt 12">
            <a:extLst>
              <a:ext uri="{FF2B5EF4-FFF2-40B4-BE49-F238E27FC236}">
                <a16:creationId xmlns:a16="http://schemas.microsoft.com/office/drawing/2014/main" id="{827FBCB8-FC80-60F3-0EC9-6B1E5D81753D}"/>
              </a:ext>
            </a:extLst>
          </p:cNvPr>
          <p:cNvSpPr txBox="1"/>
          <p:nvPr/>
        </p:nvSpPr>
        <p:spPr>
          <a:xfrm>
            <a:off x="8839456" y="5017035"/>
            <a:ext cx="2146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err="1"/>
              <a:t>Editorial</a:t>
            </a:r>
            <a:r>
              <a:rPr lang="da-DK" sz="2400"/>
              <a:t> </a:t>
            </a:r>
            <a:r>
              <a:rPr lang="da-DK" sz="2400" err="1"/>
              <a:t>boards</a:t>
            </a:r>
            <a:endParaRPr lang="da-DK" sz="2400"/>
          </a:p>
        </p:txBody>
      </p:sp>
      <p:sp>
        <p:nvSpPr>
          <p:cNvPr id="21" name="Tekstfelt 13">
            <a:extLst>
              <a:ext uri="{FF2B5EF4-FFF2-40B4-BE49-F238E27FC236}">
                <a16:creationId xmlns:a16="http://schemas.microsoft.com/office/drawing/2014/main" id="{E763A98C-D184-FB65-14B9-9DCCF3571FE4}"/>
              </a:ext>
            </a:extLst>
          </p:cNvPr>
          <p:cNvSpPr txBox="1"/>
          <p:nvPr/>
        </p:nvSpPr>
        <p:spPr>
          <a:xfrm>
            <a:off x="4812859" y="2313845"/>
            <a:ext cx="256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err="1"/>
              <a:t>Community</a:t>
            </a:r>
            <a:r>
              <a:rPr lang="da-DK" sz="2400"/>
              <a:t> </a:t>
            </a:r>
            <a:r>
              <a:rPr lang="da-DK" sz="2400" err="1"/>
              <a:t>impact</a:t>
            </a:r>
            <a:endParaRPr lang="da-DK" sz="2400"/>
          </a:p>
        </p:txBody>
      </p:sp>
      <p:sp>
        <p:nvSpPr>
          <p:cNvPr id="23" name="Tekstfelt 14">
            <a:extLst>
              <a:ext uri="{FF2B5EF4-FFF2-40B4-BE49-F238E27FC236}">
                <a16:creationId xmlns:a16="http://schemas.microsoft.com/office/drawing/2014/main" id="{D1343260-1A33-3B61-5123-682F9302E7F4}"/>
              </a:ext>
            </a:extLst>
          </p:cNvPr>
          <p:cNvSpPr txBox="1"/>
          <p:nvPr/>
        </p:nvSpPr>
        <p:spPr>
          <a:xfrm>
            <a:off x="3748035" y="3416440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da-DK" sz="2400"/>
          </a:p>
        </p:txBody>
      </p:sp>
      <p:sp>
        <p:nvSpPr>
          <p:cNvPr id="25" name="Tekstfelt 16">
            <a:extLst>
              <a:ext uri="{FF2B5EF4-FFF2-40B4-BE49-F238E27FC236}">
                <a16:creationId xmlns:a16="http://schemas.microsoft.com/office/drawing/2014/main" id="{FB7EE21D-36E5-69B8-B433-83741A37BE8D}"/>
              </a:ext>
            </a:extLst>
          </p:cNvPr>
          <p:cNvSpPr txBox="1"/>
          <p:nvPr/>
        </p:nvSpPr>
        <p:spPr>
          <a:xfrm>
            <a:off x="7646829" y="2969168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da-DK" sz="2400"/>
          </a:p>
        </p:txBody>
      </p:sp>
      <p:sp>
        <p:nvSpPr>
          <p:cNvPr id="27" name="Tekstfelt 17">
            <a:extLst>
              <a:ext uri="{FF2B5EF4-FFF2-40B4-BE49-F238E27FC236}">
                <a16:creationId xmlns:a16="http://schemas.microsoft.com/office/drawing/2014/main" id="{A52B44F9-7B18-3AD2-38AE-7ACB7897DC0A}"/>
              </a:ext>
            </a:extLst>
          </p:cNvPr>
          <p:cNvSpPr txBox="1"/>
          <p:nvPr/>
        </p:nvSpPr>
        <p:spPr>
          <a:xfrm>
            <a:off x="3938954" y="1858945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da-DK" sz="2400"/>
          </a:p>
        </p:txBody>
      </p:sp>
      <p:sp>
        <p:nvSpPr>
          <p:cNvPr id="29" name="Tekstfelt 18">
            <a:extLst>
              <a:ext uri="{FF2B5EF4-FFF2-40B4-BE49-F238E27FC236}">
                <a16:creationId xmlns:a16="http://schemas.microsoft.com/office/drawing/2014/main" id="{57036585-1DEF-1D84-08E4-D10C3E2E0B1B}"/>
              </a:ext>
            </a:extLst>
          </p:cNvPr>
          <p:cNvSpPr txBox="1"/>
          <p:nvPr/>
        </p:nvSpPr>
        <p:spPr>
          <a:xfrm>
            <a:off x="2522136" y="4783015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da-DK" sz="2400"/>
          </a:p>
        </p:txBody>
      </p:sp>
      <p:pic>
        <p:nvPicPr>
          <p:cNvPr id="2" name="Grafik 3" descr="Spørgsmålstegn med massiv udfyldning">
            <a:extLst>
              <a:ext uri="{FF2B5EF4-FFF2-40B4-BE49-F238E27FC236}">
                <a16:creationId xmlns:a16="http://schemas.microsoft.com/office/drawing/2014/main" id="{90EE8658-5D50-140D-506A-FDB1A2705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16162" y="1609357"/>
            <a:ext cx="494523" cy="494523"/>
          </a:xfrm>
          <a:prstGeom prst="rect">
            <a:avLst/>
          </a:prstGeom>
        </p:spPr>
      </p:pic>
      <p:pic>
        <p:nvPicPr>
          <p:cNvPr id="18" name="Grafik 3" descr="Spørgsmålstegn med massiv udfyldning">
            <a:extLst>
              <a:ext uri="{FF2B5EF4-FFF2-40B4-BE49-F238E27FC236}">
                <a16:creationId xmlns:a16="http://schemas.microsoft.com/office/drawing/2014/main" id="{EE2B7CA2-69E4-5165-0C12-285449460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47044" y="4534677"/>
            <a:ext cx="494523" cy="494523"/>
          </a:xfrm>
          <a:prstGeom prst="rect">
            <a:avLst/>
          </a:prstGeom>
        </p:spPr>
      </p:pic>
      <p:pic>
        <p:nvPicPr>
          <p:cNvPr id="20" name="Grafik 3" descr="Spørgsmålstegn med massiv udfyldning">
            <a:extLst>
              <a:ext uri="{FF2B5EF4-FFF2-40B4-BE49-F238E27FC236}">
                <a16:creationId xmlns:a16="http://schemas.microsoft.com/office/drawing/2014/main" id="{60795710-BFA7-7428-4691-85FF6A0BE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55228" y="2917371"/>
            <a:ext cx="494523" cy="494523"/>
          </a:xfrm>
          <a:prstGeom prst="rect">
            <a:avLst/>
          </a:prstGeom>
        </p:spPr>
      </p:pic>
      <p:pic>
        <p:nvPicPr>
          <p:cNvPr id="22" name="Grafik 3" descr="Spørgsmålstegn med massiv udfyldning">
            <a:extLst>
              <a:ext uri="{FF2B5EF4-FFF2-40B4-BE49-F238E27FC236}">
                <a16:creationId xmlns:a16="http://schemas.microsoft.com/office/drawing/2014/main" id="{206A6DDD-6930-EDA1-F04E-0B2791015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00738" y="4697962"/>
            <a:ext cx="494523" cy="494523"/>
          </a:xfrm>
          <a:prstGeom prst="rect">
            <a:avLst/>
          </a:prstGeom>
        </p:spPr>
      </p:pic>
      <p:pic>
        <p:nvPicPr>
          <p:cNvPr id="24" name="Grafik 3" descr="Spørgsmålstegn med massiv udfyldning">
            <a:extLst>
              <a:ext uri="{FF2B5EF4-FFF2-40B4-BE49-F238E27FC236}">
                <a16:creationId xmlns:a16="http://schemas.microsoft.com/office/drawing/2014/main" id="{3BACD1EB-3C9C-FEDB-9DB7-4DC07E4A7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38330" y="3298370"/>
            <a:ext cx="494523" cy="49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3">
            <a:extLst>
              <a:ext uri="{FF2B5EF4-FFF2-40B4-BE49-F238E27FC236}">
                <a16:creationId xmlns:a16="http://schemas.microsoft.com/office/drawing/2014/main" id="{20D6E0D8-601C-B007-45BE-9B6BB4DE3FF5}"/>
              </a:ext>
            </a:extLst>
          </p:cNvPr>
          <p:cNvSpPr txBox="1"/>
          <p:nvPr/>
        </p:nvSpPr>
        <p:spPr>
          <a:xfrm>
            <a:off x="886828" y="769709"/>
            <a:ext cx="10908854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/>
              <a:t>Denmark’s National Strategy for Data Management </a:t>
            </a:r>
          </a:p>
          <a:p>
            <a:r>
              <a:rPr lang="en-US" sz="2000"/>
              <a:t> - based on the FAIR principles</a:t>
            </a:r>
            <a:endParaRPr lang="da-DK" sz="2000"/>
          </a:p>
        </p:txBody>
      </p:sp>
      <p:sp>
        <p:nvSpPr>
          <p:cNvPr id="8" name="Tekstfelt 4">
            <a:extLst>
              <a:ext uri="{FF2B5EF4-FFF2-40B4-BE49-F238E27FC236}">
                <a16:creationId xmlns:a16="http://schemas.microsoft.com/office/drawing/2014/main" id="{E60849DA-097E-E8D3-8506-D62A5E860D73}"/>
              </a:ext>
            </a:extLst>
          </p:cNvPr>
          <p:cNvSpPr txBox="1"/>
          <p:nvPr/>
        </p:nvSpPr>
        <p:spPr>
          <a:xfrm>
            <a:off x="802105" y="5856294"/>
            <a:ext cx="76200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200" i="1"/>
              <a:t>Source: https://www.deic.dk/sites/default/files/documents/PDF/National%20strategi%20for%20data%20management%20baseret%20pa%CC%8A%20FAIR%20principper%20(Ver%201.0)_EN.pdf</a:t>
            </a:r>
          </a:p>
          <a:p>
            <a:r>
              <a:rPr lang="da-DK" sz="1200" i="1"/>
              <a:t>See </a:t>
            </a:r>
            <a:r>
              <a:rPr lang="da-DK" sz="1200" i="1" err="1"/>
              <a:t>also</a:t>
            </a:r>
            <a:r>
              <a:rPr lang="da-DK" sz="1200" i="1"/>
              <a:t>: https://doi.org/10.48715/ea59-tp35 </a:t>
            </a:r>
          </a:p>
        </p:txBody>
      </p:sp>
      <p:pic>
        <p:nvPicPr>
          <p:cNvPr id="10" name="Billede 7">
            <a:extLst>
              <a:ext uri="{FF2B5EF4-FFF2-40B4-BE49-F238E27FC236}">
                <a16:creationId xmlns:a16="http://schemas.microsoft.com/office/drawing/2014/main" id="{07CEB706-FFEE-5516-8240-7F0444EF3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16" y="2501406"/>
            <a:ext cx="7533624" cy="1095370"/>
          </a:xfrm>
          <a:prstGeom prst="rect">
            <a:avLst/>
          </a:prstGeom>
        </p:spPr>
      </p:pic>
      <p:sp>
        <p:nvSpPr>
          <p:cNvPr id="12" name="Tekstfelt 8">
            <a:extLst>
              <a:ext uri="{FF2B5EF4-FFF2-40B4-BE49-F238E27FC236}">
                <a16:creationId xmlns:a16="http://schemas.microsoft.com/office/drawing/2014/main" id="{F12315B7-3EDE-5400-901B-2F3AD29C2103}"/>
              </a:ext>
            </a:extLst>
          </p:cNvPr>
          <p:cNvSpPr txBox="1"/>
          <p:nvPr/>
        </p:nvSpPr>
        <p:spPr>
          <a:xfrm>
            <a:off x="940284" y="20929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VISION </a:t>
            </a:r>
          </a:p>
        </p:txBody>
      </p:sp>
      <p:pic>
        <p:nvPicPr>
          <p:cNvPr id="14" name="Billede 9">
            <a:extLst>
              <a:ext uri="{FF2B5EF4-FFF2-40B4-BE49-F238E27FC236}">
                <a16:creationId xmlns:a16="http://schemas.microsoft.com/office/drawing/2014/main" id="{82BB965C-0593-C662-BB37-B37D4190A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316" y="4274221"/>
            <a:ext cx="8032247" cy="64019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B7A95C0-3BDD-99E3-975E-D897188ACD5C}"/>
              </a:ext>
            </a:extLst>
          </p:cNvPr>
          <p:cNvSpPr/>
          <p:nvPr/>
        </p:nvSpPr>
        <p:spPr>
          <a:xfrm>
            <a:off x="7901473" y="4596882"/>
            <a:ext cx="1041918" cy="2332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14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BD949923-6D40-680B-F5BD-9FB24F184E9C}"/>
              </a:ext>
            </a:extLst>
          </p:cNvPr>
          <p:cNvSpPr txBox="1"/>
          <p:nvPr/>
        </p:nvSpPr>
        <p:spPr>
          <a:xfrm>
            <a:off x="631092" y="425939"/>
            <a:ext cx="1088096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4000">
                <a:latin typeface="The Wave"/>
              </a:rPr>
              <a:t>FAIR DATA</a:t>
            </a:r>
          </a:p>
          <a:p>
            <a:r>
              <a:rPr lang="da-DK" sz="2000">
                <a:latin typeface="The Wave"/>
              </a:rPr>
              <a:t>- as open as </a:t>
            </a:r>
            <a:r>
              <a:rPr lang="da-DK" sz="2000" err="1">
                <a:latin typeface="The Wave"/>
              </a:rPr>
              <a:t>possible</a:t>
            </a:r>
            <a:r>
              <a:rPr lang="da-DK" sz="2000">
                <a:latin typeface="The Wave"/>
              </a:rPr>
              <a:t>, as </a:t>
            </a:r>
            <a:r>
              <a:rPr lang="da-DK" sz="2000" err="1">
                <a:latin typeface="The Wave"/>
              </a:rPr>
              <a:t>closed</a:t>
            </a:r>
            <a:r>
              <a:rPr lang="da-DK" sz="2000">
                <a:latin typeface="The Wave"/>
              </a:rPr>
              <a:t> as </a:t>
            </a:r>
            <a:r>
              <a:rPr lang="da-DK" sz="2000" err="1">
                <a:latin typeface="The Wave"/>
              </a:rPr>
              <a:t>necessary</a:t>
            </a:r>
            <a:endParaRPr lang="da-DK" sz="2000">
              <a:latin typeface="The Wave"/>
            </a:endParaRPr>
          </a:p>
        </p:txBody>
      </p:sp>
      <p:pic>
        <p:nvPicPr>
          <p:cNvPr id="16" name="Pladsholder til indhold 3">
            <a:extLst>
              <a:ext uri="{FF2B5EF4-FFF2-40B4-BE49-F238E27FC236}">
                <a16:creationId xmlns:a16="http://schemas.microsoft.com/office/drawing/2014/main" id="{B638AB92-C50D-016A-1315-0E05CF780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211" y="2390136"/>
            <a:ext cx="1678606" cy="401920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D4E0DC46-CA3D-6633-7623-FBB185ABB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35" y="2784420"/>
            <a:ext cx="2720596" cy="600011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3225BFE9-25B7-6CFA-5A43-191562E1A35A}"/>
              </a:ext>
            </a:extLst>
          </p:cNvPr>
          <p:cNvSpPr txBox="1"/>
          <p:nvPr/>
        </p:nvSpPr>
        <p:spPr>
          <a:xfrm>
            <a:off x="692192" y="4218916"/>
            <a:ext cx="2651222" cy="5232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800" b="1" err="1"/>
              <a:t>Interoperable</a:t>
            </a:r>
            <a:endParaRPr lang="da-DK" sz="2800" b="1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99E3DE7F-21AC-E032-D8DF-C69EB278DB86}"/>
              </a:ext>
            </a:extLst>
          </p:cNvPr>
          <p:cNvSpPr txBox="1"/>
          <p:nvPr/>
        </p:nvSpPr>
        <p:spPr>
          <a:xfrm>
            <a:off x="6234632" y="4189609"/>
            <a:ext cx="1839998" cy="5232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800" b="1" err="1"/>
              <a:t>Reusable</a:t>
            </a:r>
            <a:endParaRPr lang="da-DK" sz="2800" b="1"/>
          </a:p>
        </p:txBody>
      </p:sp>
      <p:pic>
        <p:nvPicPr>
          <p:cNvPr id="28" name="Pladsholder til indhold 16">
            <a:extLst>
              <a:ext uri="{FF2B5EF4-FFF2-40B4-BE49-F238E27FC236}">
                <a16:creationId xmlns:a16="http://schemas.microsoft.com/office/drawing/2014/main" id="{E89A8ACB-F7CA-E4FC-5129-EEA9AEC3D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889" y="2148132"/>
            <a:ext cx="2579142" cy="1714257"/>
          </a:xfrm>
          <a:prstGeom prst="rect">
            <a:avLst/>
          </a:prstGeom>
        </p:spPr>
      </p:pic>
      <p:pic>
        <p:nvPicPr>
          <p:cNvPr id="30" name="Billede 29">
            <a:hlinkClick r:id="rId6"/>
            <a:extLst>
              <a:ext uri="{FF2B5EF4-FFF2-40B4-BE49-F238E27FC236}">
                <a16:creationId xmlns:a16="http://schemas.microsoft.com/office/drawing/2014/main" id="{DF93A227-FA66-C112-C088-6086C26DAE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13" y="3254268"/>
            <a:ext cx="1209657" cy="440603"/>
          </a:xfrm>
          <a:prstGeom prst="rect">
            <a:avLst/>
          </a:prstGeom>
        </p:spPr>
      </p:pic>
      <p:pic>
        <p:nvPicPr>
          <p:cNvPr id="32" name="Billede 31">
            <a:hlinkClick r:id="rId8"/>
            <a:extLst>
              <a:ext uri="{FF2B5EF4-FFF2-40B4-BE49-F238E27FC236}">
                <a16:creationId xmlns:a16="http://schemas.microsoft.com/office/drawing/2014/main" id="{5AE47A6A-97BB-7D79-C6BB-3D6AB8C518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51" y="2786815"/>
            <a:ext cx="1340833" cy="469292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64F0F280-63A3-D86C-BCEF-502EEDBAA8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4399" y="3260186"/>
            <a:ext cx="1272474" cy="348825"/>
          </a:xfrm>
          <a:prstGeom prst="rect">
            <a:avLst/>
          </a:prstGeom>
        </p:spPr>
      </p:pic>
      <p:pic>
        <p:nvPicPr>
          <p:cNvPr id="38" name="Pladsholder til indhold 3">
            <a:extLst>
              <a:ext uri="{FF2B5EF4-FFF2-40B4-BE49-F238E27FC236}">
                <a16:creationId xmlns:a16="http://schemas.microsoft.com/office/drawing/2014/main" id="{B12A07C2-8885-5BF0-A032-D622F4850E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405" y="4731907"/>
            <a:ext cx="2528071" cy="1500319"/>
          </a:xfrm>
          <a:prstGeom prst="rect">
            <a:avLst/>
          </a:prstGeom>
        </p:spPr>
      </p:pic>
      <p:pic>
        <p:nvPicPr>
          <p:cNvPr id="40" name="Billede 39">
            <a:extLst>
              <a:ext uri="{FF2B5EF4-FFF2-40B4-BE49-F238E27FC236}">
                <a16:creationId xmlns:a16="http://schemas.microsoft.com/office/drawing/2014/main" id="{F5744171-5ED4-F378-FC5E-85589B417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3892" y="5774989"/>
            <a:ext cx="2781505" cy="715155"/>
          </a:xfrm>
          <a:prstGeom prst="rect">
            <a:avLst/>
          </a:prstGeom>
        </p:spPr>
      </p:pic>
      <p:pic>
        <p:nvPicPr>
          <p:cNvPr id="42" name="Billede 41" descr="Et billede, der indeholder tekst&#10;&#10;Beskrivelsen er genereret automatisk">
            <a:extLst>
              <a:ext uri="{FF2B5EF4-FFF2-40B4-BE49-F238E27FC236}">
                <a16:creationId xmlns:a16="http://schemas.microsoft.com/office/drawing/2014/main" id="{EF875E21-7CAC-66C4-D776-131DADBB07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6898" y="4741470"/>
            <a:ext cx="1974703" cy="823767"/>
          </a:xfrm>
          <a:prstGeom prst="rect">
            <a:avLst/>
          </a:prstGeom>
        </p:spPr>
      </p:pic>
      <p:pic>
        <p:nvPicPr>
          <p:cNvPr id="44" name="Billede 43" descr="Et billede, der indeholder tekst, clipart&#10;&#10;Beskrivelsen er genereret automatisk">
            <a:extLst>
              <a:ext uri="{FF2B5EF4-FFF2-40B4-BE49-F238E27FC236}">
                <a16:creationId xmlns:a16="http://schemas.microsoft.com/office/drawing/2014/main" id="{3106BEEC-315C-5EC5-3878-E556549225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6710" y="4194345"/>
            <a:ext cx="1725694" cy="555842"/>
          </a:xfrm>
          <a:prstGeom prst="rect">
            <a:avLst/>
          </a:prstGeom>
        </p:spPr>
      </p:pic>
      <p:pic>
        <p:nvPicPr>
          <p:cNvPr id="46" name="Billede 45">
            <a:extLst>
              <a:ext uri="{FF2B5EF4-FFF2-40B4-BE49-F238E27FC236}">
                <a16:creationId xmlns:a16="http://schemas.microsoft.com/office/drawing/2014/main" id="{4AA80776-47DE-0D90-659F-D64A6DB607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39296" y="4706701"/>
            <a:ext cx="1936203" cy="1362230"/>
          </a:xfrm>
          <a:prstGeom prst="rect">
            <a:avLst/>
          </a:prstGeom>
        </p:spPr>
      </p:pic>
      <p:sp>
        <p:nvSpPr>
          <p:cNvPr id="55" name="Tekstfelt 54">
            <a:extLst>
              <a:ext uri="{FF2B5EF4-FFF2-40B4-BE49-F238E27FC236}">
                <a16:creationId xmlns:a16="http://schemas.microsoft.com/office/drawing/2014/main" id="{BECEE119-D7DB-5FD3-12AC-339123AD823E}"/>
              </a:ext>
            </a:extLst>
          </p:cNvPr>
          <p:cNvSpPr txBox="1"/>
          <p:nvPr/>
        </p:nvSpPr>
        <p:spPr>
          <a:xfrm>
            <a:off x="6094341" y="2145980"/>
            <a:ext cx="2411901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3200" b="1" err="1"/>
              <a:t>Accessible</a:t>
            </a:r>
            <a:r>
              <a:rPr lang="da-DK" sz="3600"/>
              <a:t> 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38581F01-EF2D-7D9C-BB30-2B5C0A2D52F3}"/>
              </a:ext>
            </a:extLst>
          </p:cNvPr>
          <p:cNvSpPr txBox="1"/>
          <p:nvPr/>
        </p:nvSpPr>
        <p:spPr>
          <a:xfrm>
            <a:off x="754479" y="2149073"/>
            <a:ext cx="2002407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3200" b="1" err="1"/>
              <a:t>Findable</a:t>
            </a:r>
            <a:r>
              <a:rPr lang="da-DK" sz="3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76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55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ED784B4-3A62-A3D1-3062-CDB3CAB1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4000">
                <a:latin typeface="The Wave"/>
              </a:rPr>
              <a:t>FAIR DATA IN PRACTICE</a:t>
            </a:r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id="{77EF8581-F47D-5122-227E-1D3047F7E8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79" r="587" b="47411"/>
          <a:stretch/>
        </p:blipFill>
        <p:spPr>
          <a:xfrm>
            <a:off x="2142392" y="1479672"/>
            <a:ext cx="7907216" cy="4547648"/>
          </a:xfrm>
          <a:prstGeom prst="rect">
            <a:avLst/>
          </a:prstGeom>
        </p:spPr>
      </p:pic>
      <p:sp>
        <p:nvSpPr>
          <p:cNvPr id="7" name="Venstrepil 7">
            <a:extLst>
              <a:ext uri="{FF2B5EF4-FFF2-40B4-BE49-F238E27FC236}">
                <a16:creationId xmlns:a16="http://schemas.microsoft.com/office/drawing/2014/main" id="{374866D4-B747-1DB0-699A-EAD7EB73F457}"/>
              </a:ext>
            </a:extLst>
          </p:cNvPr>
          <p:cNvSpPr/>
          <p:nvPr/>
        </p:nvSpPr>
        <p:spPr>
          <a:xfrm>
            <a:off x="8983226" y="4983982"/>
            <a:ext cx="582805" cy="271306"/>
          </a:xfrm>
          <a:prstGeom prst="leftArrow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27FFE4"/>
              </a:solidFill>
            </a:endParaRPr>
          </a:p>
        </p:txBody>
      </p:sp>
      <p:sp>
        <p:nvSpPr>
          <p:cNvPr id="9" name="Venstrepil 9">
            <a:extLst>
              <a:ext uri="{FF2B5EF4-FFF2-40B4-BE49-F238E27FC236}">
                <a16:creationId xmlns:a16="http://schemas.microsoft.com/office/drawing/2014/main" id="{E1321D11-4E3C-A68C-835E-5A6FD86AC4AF}"/>
              </a:ext>
            </a:extLst>
          </p:cNvPr>
          <p:cNvSpPr/>
          <p:nvPr/>
        </p:nvSpPr>
        <p:spPr>
          <a:xfrm rot="5400000">
            <a:off x="6754166" y="2669582"/>
            <a:ext cx="582805" cy="271306"/>
          </a:xfrm>
          <a:prstGeom prst="leftArrow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27FFE4"/>
              </a:solidFill>
            </a:endParaRPr>
          </a:p>
        </p:txBody>
      </p:sp>
      <p:sp>
        <p:nvSpPr>
          <p:cNvPr id="11" name="Venstrepil 10">
            <a:extLst>
              <a:ext uri="{FF2B5EF4-FFF2-40B4-BE49-F238E27FC236}">
                <a16:creationId xmlns:a16="http://schemas.microsoft.com/office/drawing/2014/main" id="{74956D9F-0D23-D4F4-EFFB-0D5F61C2CD41}"/>
              </a:ext>
            </a:extLst>
          </p:cNvPr>
          <p:cNvSpPr/>
          <p:nvPr/>
        </p:nvSpPr>
        <p:spPr>
          <a:xfrm rot="5400000">
            <a:off x="7459226" y="5884845"/>
            <a:ext cx="582805" cy="271306"/>
          </a:xfrm>
          <a:prstGeom prst="leftArrow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27FFE4"/>
              </a:solidFill>
            </a:endParaRPr>
          </a:p>
        </p:txBody>
      </p:sp>
      <p:sp>
        <p:nvSpPr>
          <p:cNvPr id="13" name="Venstrepil 11">
            <a:extLst>
              <a:ext uri="{FF2B5EF4-FFF2-40B4-BE49-F238E27FC236}">
                <a16:creationId xmlns:a16="http://schemas.microsoft.com/office/drawing/2014/main" id="{DC8AAC97-AE1E-A9F1-C026-1BAE6C3FE831}"/>
              </a:ext>
            </a:extLst>
          </p:cNvPr>
          <p:cNvSpPr/>
          <p:nvPr/>
        </p:nvSpPr>
        <p:spPr>
          <a:xfrm rot="10357863">
            <a:off x="1850989" y="4676422"/>
            <a:ext cx="582805" cy="271306"/>
          </a:xfrm>
          <a:prstGeom prst="leftArrow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27FF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5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F96EA7-212A-7003-17E3-3FD1AD04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98" y="699473"/>
            <a:ext cx="10515600" cy="910782"/>
          </a:xfrm>
        </p:spPr>
        <p:txBody>
          <a:bodyPr>
            <a:normAutofit fontScale="90000"/>
          </a:bodyPr>
          <a:lstStyle/>
          <a:p>
            <a:r>
              <a:rPr lang="da-DK" sz="4000">
                <a:latin typeface="The Wave"/>
              </a:rPr>
              <a:t>IMPORTANCE OF FAIR DATA FOR </a:t>
            </a:r>
            <a:br>
              <a:rPr lang="da-DK" sz="4000">
                <a:latin typeface="The Wave"/>
              </a:rPr>
            </a:br>
            <a:r>
              <a:rPr lang="da-DK" sz="4000">
                <a:latin typeface="The Wave"/>
              </a:rPr>
              <a:t>ROSKILDE UNIVERSITY</a:t>
            </a:r>
          </a:p>
        </p:txBody>
      </p:sp>
      <p:graphicFrame>
        <p:nvGraphicFramePr>
          <p:cNvPr id="7" name="Pladsholder til indhold 2">
            <a:extLst>
              <a:ext uri="{FF2B5EF4-FFF2-40B4-BE49-F238E27FC236}">
                <a16:creationId xmlns:a16="http://schemas.microsoft.com/office/drawing/2014/main" id="{7D2F289A-3316-D30E-D8F0-94CB26BDE0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098" y="223772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6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1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19">
            <a:extLst>
              <a:ext uri="{FF2B5EF4-FFF2-40B4-BE49-F238E27FC236}">
                <a16:creationId xmlns:a16="http://schemas.microsoft.com/office/drawing/2014/main" id="{8A2EB53C-CFB0-49CC-BA4A-3C1BDC4C0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197" y="499247"/>
            <a:ext cx="6561982" cy="5859509"/>
          </a:xfrm>
          <a:custGeom>
            <a:avLst/>
            <a:gdLst>
              <a:gd name="connsiteX0" fmla="*/ 505253 w 6561982"/>
              <a:gd name="connsiteY0" fmla="*/ 3748096 h 5859509"/>
              <a:gd name="connsiteX1" fmla="*/ 1267386 w 6561982"/>
              <a:gd name="connsiteY1" fmla="*/ 3748096 h 5859509"/>
              <a:gd name="connsiteX2" fmla="*/ 1376262 w 6561982"/>
              <a:gd name="connsiteY2" fmla="*/ 3810385 h 5859509"/>
              <a:gd name="connsiteX3" fmla="*/ 1757328 w 6561982"/>
              <a:gd name="connsiteY3" fmla="*/ 4481707 h 5859509"/>
              <a:gd name="connsiteX4" fmla="*/ 1757328 w 6561982"/>
              <a:gd name="connsiteY4" fmla="*/ 4610898 h 5859509"/>
              <a:gd name="connsiteX5" fmla="*/ 1376262 w 6561982"/>
              <a:gd name="connsiteY5" fmla="*/ 5282218 h 5859509"/>
              <a:gd name="connsiteX6" fmla="*/ 1267386 w 6561982"/>
              <a:gd name="connsiteY6" fmla="*/ 5344506 h 5859509"/>
              <a:gd name="connsiteX7" fmla="*/ 505253 w 6561982"/>
              <a:gd name="connsiteY7" fmla="*/ 5344506 h 5859509"/>
              <a:gd name="connsiteX8" fmla="*/ 396379 w 6561982"/>
              <a:gd name="connsiteY8" fmla="*/ 5282218 h 5859509"/>
              <a:gd name="connsiteX9" fmla="*/ 15311 w 6561982"/>
              <a:gd name="connsiteY9" fmla="*/ 4610898 h 5859509"/>
              <a:gd name="connsiteX10" fmla="*/ 15311 w 6561982"/>
              <a:gd name="connsiteY10" fmla="*/ 4481707 h 5859509"/>
              <a:gd name="connsiteX11" fmla="*/ 396379 w 6561982"/>
              <a:gd name="connsiteY11" fmla="*/ 3810385 h 5859509"/>
              <a:gd name="connsiteX12" fmla="*/ 505253 w 6561982"/>
              <a:gd name="connsiteY12" fmla="*/ 3748096 h 5859509"/>
              <a:gd name="connsiteX13" fmla="*/ 3345172 w 6561982"/>
              <a:gd name="connsiteY13" fmla="*/ 1393265 h 5859509"/>
              <a:gd name="connsiteX14" fmla="*/ 3478742 w 6561982"/>
              <a:gd name="connsiteY14" fmla="*/ 1393265 h 5859509"/>
              <a:gd name="connsiteX15" fmla="*/ 5112069 w 6561982"/>
              <a:gd name="connsiteY15" fmla="*/ 1393265 h 5859509"/>
              <a:gd name="connsiteX16" fmla="*/ 5425562 w 6561982"/>
              <a:gd name="connsiteY16" fmla="*/ 1567527 h 5859509"/>
              <a:gd name="connsiteX17" fmla="*/ 6522794 w 6561982"/>
              <a:gd name="connsiteY17" fmla="*/ 3445673 h 5859509"/>
              <a:gd name="connsiteX18" fmla="*/ 6522794 w 6561982"/>
              <a:gd name="connsiteY18" fmla="*/ 3807103 h 5859509"/>
              <a:gd name="connsiteX19" fmla="*/ 5425562 w 6561982"/>
              <a:gd name="connsiteY19" fmla="*/ 5685248 h 5859509"/>
              <a:gd name="connsiteX20" fmla="*/ 5112069 w 6561982"/>
              <a:gd name="connsiteY20" fmla="*/ 5859509 h 5859509"/>
              <a:gd name="connsiteX21" fmla="*/ 2917602 w 6561982"/>
              <a:gd name="connsiteY21" fmla="*/ 5859509 h 5859509"/>
              <a:gd name="connsiteX22" fmla="*/ 2604110 w 6561982"/>
              <a:gd name="connsiteY22" fmla="*/ 5685248 h 5859509"/>
              <a:gd name="connsiteX23" fmla="*/ 1506877 w 6561982"/>
              <a:gd name="connsiteY23" fmla="*/ 3807103 h 5859509"/>
              <a:gd name="connsiteX24" fmla="*/ 1506877 w 6561982"/>
              <a:gd name="connsiteY24" fmla="*/ 3445673 h 5859509"/>
              <a:gd name="connsiteX25" fmla="*/ 1700018 w 6561982"/>
              <a:gd name="connsiteY25" fmla="*/ 3115072 h 5859509"/>
              <a:gd name="connsiteX26" fmla="*/ 1782566 w 6561982"/>
              <a:gd name="connsiteY26" fmla="*/ 2973774 h 5859509"/>
              <a:gd name="connsiteX27" fmla="*/ 2820879 w 6561982"/>
              <a:gd name="connsiteY27" fmla="*/ 2973774 h 5859509"/>
              <a:gd name="connsiteX28" fmla="*/ 2981759 w 6561982"/>
              <a:gd name="connsiteY28" fmla="*/ 2884346 h 5859509"/>
              <a:gd name="connsiteX29" fmla="*/ 3544837 w 6561982"/>
              <a:gd name="connsiteY29" fmla="*/ 1920516 h 5859509"/>
              <a:gd name="connsiteX30" fmla="*/ 3544837 w 6561982"/>
              <a:gd name="connsiteY30" fmla="*/ 1735036 h 5859509"/>
              <a:gd name="connsiteX31" fmla="*/ 3361865 w 6561982"/>
              <a:gd name="connsiteY31" fmla="*/ 1421838 h 5859509"/>
              <a:gd name="connsiteX32" fmla="*/ 1756519 w 6561982"/>
              <a:gd name="connsiteY32" fmla="*/ 778062 h 5859509"/>
              <a:gd name="connsiteX33" fmla="*/ 2758795 w 6561982"/>
              <a:gd name="connsiteY33" fmla="*/ 778062 h 5859509"/>
              <a:gd name="connsiteX34" fmla="*/ 2901976 w 6561982"/>
              <a:gd name="connsiteY34" fmla="*/ 859976 h 5859509"/>
              <a:gd name="connsiteX35" fmla="*/ 3403112 w 6561982"/>
              <a:gd name="connsiteY35" fmla="*/ 1742826 h 5859509"/>
              <a:gd name="connsiteX36" fmla="*/ 3403112 w 6561982"/>
              <a:gd name="connsiteY36" fmla="*/ 1912724 h 5859509"/>
              <a:gd name="connsiteX37" fmla="*/ 2901976 w 6561982"/>
              <a:gd name="connsiteY37" fmla="*/ 2795573 h 5859509"/>
              <a:gd name="connsiteX38" fmla="*/ 2758795 w 6561982"/>
              <a:gd name="connsiteY38" fmla="*/ 2877487 h 5859509"/>
              <a:gd name="connsiteX39" fmla="*/ 1756519 w 6561982"/>
              <a:gd name="connsiteY39" fmla="*/ 2877487 h 5859509"/>
              <a:gd name="connsiteX40" fmla="*/ 1613339 w 6561982"/>
              <a:gd name="connsiteY40" fmla="*/ 2795573 h 5859509"/>
              <a:gd name="connsiteX41" fmla="*/ 1112202 w 6561982"/>
              <a:gd name="connsiteY41" fmla="*/ 1912724 h 5859509"/>
              <a:gd name="connsiteX42" fmla="*/ 1112202 w 6561982"/>
              <a:gd name="connsiteY42" fmla="*/ 1742826 h 5859509"/>
              <a:gd name="connsiteX43" fmla="*/ 1613339 w 6561982"/>
              <a:gd name="connsiteY43" fmla="*/ 859976 h 5859509"/>
              <a:gd name="connsiteX44" fmla="*/ 1756519 w 6561982"/>
              <a:gd name="connsiteY44" fmla="*/ 778062 h 5859509"/>
              <a:gd name="connsiteX45" fmla="*/ 3339833 w 6561982"/>
              <a:gd name="connsiteY45" fmla="*/ 0 h 5859509"/>
              <a:gd name="connsiteX46" fmla="*/ 3952099 w 6561982"/>
              <a:gd name="connsiteY46" fmla="*/ 0 h 5859509"/>
              <a:gd name="connsiteX47" fmla="*/ 4039566 w 6561982"/>
              <a:gd name="connsiteY47" fmla="*/ 50040 h 5859509"/>
              <a:gd name="connsiteX48" fmla="*/ 4345699 w 6561982"/>
              <a:gd name="connsiteY48" fmla="*/ 589353 h 5859509"/>
              <a:gd name="connsiteX49" fmla="*/ 4345699 w 6561982"/>
              <a:gd name="connsiteY49" fmla="*/ 693138 h 5859509"/>
              <a:gd name="connsiteX50" fmla="*/ 4039566 w 6561982"/>
              <a:gd name="connsiteY50" fmla="*/ 1232450 h 5859509"/>
              <a:gd name="connsiteX51" fmla="*/ 3952099 w 6561982"/>
              <a:gd name="connsiteY51" fmla="*/ 1282490 h 5859509"/>
              <a:gd name="connsiteX52" fmla="*/ 3339833 w 6561982"/>
              <a:gd name="connsiteY52" fmla="*/ 1282490 h 5859509"/>
              <a:gd name="connsiteX53" fmla="*/ 3252368 w 6561982"/>
              <a:gd name="connsiteY53" fmla="*/ 1232450 h 5859509"/>
              <a:gd name="connsiteX54" fmla="*/ 2946235 w 6561982"/>
              <a:gd name="connsiteY54" fmla="*/ 693138 h 5859509"/>
              <a:gd name="connsiteX55" fmla="*/ 2946235 w 6561982"/>
              <a:gd name="connsiteY55" fmla="*/ 589353 h 5859509"/>
              <a:gd name="connsiteX56" fmla="*/ 3252368 w 6561982"/>
              <a:gd name="connsiteY56" fmla="*/ 50040 h 5859509"/>
              <a:gd name="connsiteX57" fmla="*/ 3339833 w 6561982"/>
              <a:gd name="connsiteY57" fmla="*/ 0 h 585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561982" h="5859509">
                <a:moveTo>
                  <a:pt x="505253" y="3748096"/>
                </a:moveTo>
                <a:cubicBezTo>
                  <a:pt x="1267386" y="3748096"/>
                  <a:pt x="1267386" y="3748096"/>
                  <a:pt x="1267386" y="3748096"/>
                </a:cubicBezTo>
                <a:cubicBezTo>
                  <a:pt x="1305947" y="3748096"/>
                  <a:pt x="1355848" y="3775781"/>
                  <a:pt x="1376262" y="3810385"/>
                </a:cubicBezTo>
                <a:cubicBezTo>
                  <a:pt x="1757328" y="4481707"/>
                  <a:pt x="1757328" y="4481707"/>
                  <a:pt x="1757328" y="4481707"/>
                </a:cubicBezTo>
                <a:cubicBezTo>
                  <a:pt x="1775475" y="4518618"/>
                  <a:pt x="1775475" y="4573985"/>
                  <a:pt x="1757328" y="4610898"/>
                </a:cubicBezTo>
                <a:cubicBezTo>
                  <a:pt x="1376262" y="5282218"/>
                  <a:pt x="1376262" y="5282218"/>
                  <a:pt x="1376262" y="5282218"/>
                </a:cubicBezTo>
                <a:cubicBezTo>
                  <a:pt x="1355848" y="5316825"/>
                  <a:pt x="1305947" y="5344506"/>
                  <a:pt x="1267386" y="5344506"/>
                </a:cubicBezTo>
                <a:lnTo>
                  <a:pt x="505253" y="5344506"/>
                </a:lnTo>
                <a:cubicBezTo>
                  <a:pt x="464425" y="5344506"/>
                  <a:pt x="414524" y="5316825"/>
                  <a:pt x="396379" y="5282218"/>
                </a:cubicBezTo>
                <a:cubicBezTo>
                  <a:pt x="15311" y="4610898"/>
                  <a:pt x="15311" y="4610898"/>
                  <a:pt x="15311" y="4610898"/>
                </a:cubicBezTo>
                <a:cubicBezTo>
                  <a:pt x="-5103" y="4573985"/>
                  <a:pt x="-5103" y="4518618"/>
                  <a:pt x="15311" y="4481707"/>
                </a:cubicBezTo>
                <a:cubicBezTo>
                  <a:pt x="396379" y="3810385"/>
                  <a:pt x="396379" y="3810385"/>
                  <a:pt x="396379" y="3810385"/>
                </a:cubicBezTo>
                <a:cubicBezTo>
                  <a:pt x="414524" y="3775781"/>
                  <a:pt x="464425" y="3748096"/>
                  <a:pt x="505253" y="3748096"/>
                </a:cubicBezTo>
                <a:close/>
                <a:moveTo>
                  <a:pt x="3345172" y="1393265"/>
                </a:moveTo>
                <a:lnTo>
                  <a:pt x="3478742" y="1393265"/>
                </a:lnTo>
                <a:cubicBezTo>
                  <a:pt x="5112069" y="1393265"/>
                  <a:pt x="5112069" y="1393265"/>
                  <a:pt x="5112069" y="1393265"/>
                </a:cubicBezTo>
                <a:cubicBezTo>
                  <a:pt x="5223096" y="1393265"/>
                  <a:pt x="5366783" y="1470716"/>
                  <a:pt x="5425562" y="1567527"/>
                </a:cubicBezTo>
                <a:cubicBezTo>
                  <a:pt x="6522794" y="3445673"/>
                  <a:pt x="6522794" y="3445673"/>
                  <a:pt x="6522794" y="3445673"/>
                </a:cubicBezTo>
                <a:cubicBezTo>
                  <a:pt x="6575045" y="3548938"/>
                  <a:pt x="6575045" y="3703836"/>
                  <a:pt x="6522794" y="3807103"/>
                </a:cubicBezTo>
                <a:cubicBezTo>
                  <a:pt x="5425562" y="5685248"/>
                  <a:pt x="5425562" y="5685248"/>
                  <a:pt x="5425562" y="5685248"/>
                </a:cubicBezTo>
                <a:cubicBezTo>
                  <a:pt x="5366783" y="5782062"/>
                  <a:pt x="5223096" y="5859509"/>
                  <a:pt x="5112069" y="5859509"/>
                </a:cubicBezTo>
                <a:lnTo>
                  <a:pt x="2917602" y="5859509"/>
                </a:lnTo>
                <a:cubicBezTo>
                  <a:pt x="2800043" y="5859509"/>
                  <a:pt x="2656358" y="5782062"/>
                  <a:pt x="2604110" y="5685248"/>
                </a:cubicBezTo>
                <a:cubicBezTo>
                  <a:pt x="1506877" y="3807103"/>
                  <a:pt x="1506877" y="3807103"/>
                  <a:pt x="1506877" y="3807103"/>
                </a:cubicBezTo>
                <a:cubicBezTo>
                  <a:pt x="1448094" y="3703836"/>
                  <a:pt x="1448094" y="3548938"/>
                  <a:pt x="1506877" y="3445673"/>
                </a:cubicBezTo>
                <a:cubicBezTo>
                  <a:pt x="1575454" y="3328288"/>
                  <a:pt x="1639745" y="3218241"/>
                  <a:pt x="1700018" y="3115072"/>
                </a:cubicBezTo>
                <a:lnTo>
                  <a:pt x="1782566" y="2973774"/>
                </a:lnTo>
                <a:lnTo>
                  <a:pt x="2820879" y="2973774"/>
                </a:lnTo>
                <a:cubicBezTo>
                  <a:pt x="2877856" y="2973774"/>
                  <a:pt x="2951594" y="2934029"/>
                  <a:pt x="2981759" y="2884346"/>
                </a:cubicBezTo>
                <a:cubicBezTo>
                  <a:pt x="2981759" y="2884346"/>
                  <a:pt x="2981759" y="2884346"/>
                  <a:pt x="3544837" y="1920516"/>
                </a:cubicBezTo>
                <a:cubicBezTo>
                  <a:pt x="3571651" y="1867522"/>
                  <a:pt x="3571651" y="1788031"/>
                  <a:pt x="3544837" y="1735036"/>
                </a:cubicBezTo>
                <a:cubicBezTo>
                  <a:pt x="3544837" y="1735036"/>
                  <a:pt x="3544837" y="1735036"/>
                  <a:pt x="3361865" y="1421838"/>
                </a:cubicBezTo>
                <a:close/>
                <a:moveTo>
                  <a:pt x="1756519" y="778062"/>
                </a:moveTo>
                <a:cubicBezTo>
                  <a:pt x="2758795" y="778062"/>
                  <a:pt x="2758795" y="778062"/>
                  <a:pt x="2758795" y="778062"/>
                </a:cubicBezTo>
                <a:cubicBezTo>
                  <a:pt x="2809505" y="778062"/>
                  <a:pt x="2875130" y="814468"/>
                  <a:pt x="2901976" y="859976"/>
                </a:cubicBezTo>
                <a:cubicBezTo>
                  <a:pt x="3403112" y="1742826"/>
                  <a:pt x="3403112" y="1742826"/>
                  <a:pt x="3403112" y="1742826"/>
                </a:cubicBezTo>
                <a:cubicBezTo>
                  <a:pt x="3426977" y="1791369"/>
                  <a:pt x="3426977" y="1864181"/>
                  <a:pt x="3403112" y="1912724"/>
                </a:cubicBezTo>
                <a:cubicBezTo>
                  <a:pt x="2901976" y="2795573"/>
                  <a:pt x="2901976" y="2795573"/>
                  <a:pt x="2901976" y="2795573"/>
                </a:cubicBezTo>
                <a:cubicBezTo>
                  <a:pt x="2875130" y="2841081"/>
                  <a:pt x="2809505" y="2877487"/>
                  <a:pt x="2758795" y="2877487"/>
                </a:cubicBezTo>
                <a:lnTo>
                  <a:pt x="1756519" y="2877487"/>
                </a:lnTo>
                <a:cubicBezTo>
                  <a:pt x="1702827" y="2877487"/>
                  <a:pt x="1637203" y="2841081"/>
                  <a:pt x="1613339" y="2795573"/>
                </a:cubicBezTo>
                <a:cubicBezTo>
                  <a:pt x="1112202" y="1912724"/>
                  <a:pt x="1112202" y="1912724"/>
                  <a:pt x="1112202" y="1912724"/>
                </a:cubicBezTo>
                <a:cubicBezTo>
                  <a:pt x="1085354" y="1864181"/>
                  <a:pt x="1085354" y="1791369"/>
                  <a:pt x="1112202" y="1742826"/>
                </a:cubicBezTo>
                <a:cubicBezTo>
                  <a:pt x="1613339" y="859976"/>
                  <a:pt x="1613339" y="859976"/>
                  <a:pt x="1613339" y="859976"/>
                </a:cubicBezTo>
                <a:cubicBezTo>
                  <a:pt x="1637203" y="814468"/>
                  <a:pt x="1702827" y="778062"/>
                  <a:pt x="1756519" y="778062"/>
                </a:cubicBezTo>
                <a:close/>
                <a:moveTo>
                  <a:pt x="3339833" y="0"/>
                </a:moveTo>
                <a:cubicBezTo>
                  <a:pt x="3952099" y="0"/>
                  <a:pt x="3952099" y="0"/>
                  <a:pt x="3952099" y="0"/>
                </a:cubicBezTo>
                <a:cubicBezTo>
                  <a:pt x="3983077" y="0"/>
                  <a:pt x="4023167" y="22241"/>
                  <a:pt x="4039566" y="50040"/>
                </a:cubicBezTo>
                <a:cubicBezTo>
                  <a:pt x="4345699" y="589353"/>
                  <a:pt x="4345699" y="589353"/>
                  <a:pt x="4345699" y="589353"/>
                </a:cubicBezTo>
                <a:cubicBezTo>
                  <a:pt x="4360277" y="619005"/>
                  <a:pt x="4360277" y="663484"/>
                  <a:pt x="4345699" y="693138"/>
                </a:cubicBezTo>
                <a:cubicBezTo>
                  <a:pt x="4039566" y="1232450"/>
                  <a:pt x="4039566" y="1232450"/>
                  <a:pt x="4039566" y="1232450"/>
                </a:cubicBezTo>
                <a:cubicBezTo>
                  <a:pt x="4023167" y="1260251"/>
                  <a:pt x="3983077" y="1282490"/>
                  <a:pt x="3952099" y="1282490"/>
                </a:cubicBezTo>
                <a:lnTo>
                  <a:pt x="3339833" y="1282490"/>
                </a:lnTo>
                <a:cubicBezTo>
                  <a:pt x="3307033" y="1282490"/>
                  <a:pt x="3266945" y="1260251"/>
                  <a:pt x="3252368" y="1232450"/>
                </a:cubicBezTo>
                <a:cubicBezTo>
                  <a:pt x="2946235" y="693138"/>
                  <a:pt x="2946235" y="693138"/>
                  <a:pt x="2946235" y="693138"/>
                </a:cubicBezTo>
                <a:cubicBezTo>
                  <a:pt x="2929834" y="663484"/>
                  <a:pt x="2929834" y="619005"/>
                  <a:pt x="2946235" y="589353"/>
                </a:cubicBezTo>
                <a:cubicBezTo>
                  <a:pt x="3252368" y="50040"/>
                  <a:pt x="3252368" y="50040"/>
                  <a:pt x="3252368" y="50040"/>
                </a:cubicBezTo>
                <a:cubicBezTo>
                  <a:pt x="3266945" y="22241"/>
                  <a:pt x="3307033" y="0"/>
                  <a:pt x="333983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8C98875-0B3D-03FC-00DE-222E1627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2534267"/>
            <a:ext cx="5130800" cy="1461778"/>
          </a:xfrm>
        </p:spPr>
        <p:txBody>
          <a:bodyPr>
            <a:normAutofit fontScale="90000"/>
          </a:bodyPr>
          <a:lstStyle/>
          <a:p>
            <a:r>
              <a:rPr lang="da-DK" sz="3400">
                <a:latin typeface="The Wave"/>
              </a:rPr>
              <a:t>ROSKILDE UNIVERSITY LIBRARY'S CONTRIBUTION</a:t>
            </a:r>
          </a:p>
        </p:txBody>
      </p:sp>
      <p:pic>
        <p:nvPicPr>
          <p:cNvPr id="13" name="Billede 6">
            <a:hlinkClick r:id="rId3"/>
            <a:extLst>
              <a:ext uri="{FF2B5EF4-FFF2-40B4-BE49-F238E27FC236}">
                <a16:creationId xmlns:a16="http://schemas.microsoft.com/office/drawing/2014/main" id="{CCBC963D-97CA-C000-300E-E01192F6D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431" y="843292"/>
            <a:ext cx="2204367" cy="383955"/>
          </a:xfrm>
          <a:prstGeom prst="rect">
            <a:avLst/>
          </a:prstGeom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B2C9704F-AA82-85E9-12AF-0DF2DF03A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endParaRPr lang="da-DK" sz="2400"/>
          </a:p>
        </p:txBody>
      </p:sp>
      <p:pic>
        <p:nvPicPr>
          <p:cNvPr id="11" name="Billede 5">
            <a:hlinkClick r:id="rId5"/>
            <a:extLst>
              <a:ext uri="{FF2B5EF4-FFF2-40B4-BE49-F238E27FC236}">
                <a16:creationId xmlns:a16="http://schemas.microsoft.com/office/drawing/2014/main" id="{12FB9B69-757C-843B-8A09-2917A883F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734" y="4926168"/>
            <a:ext cx="1584815" cy="389800"/>
          </a:xfrm>
          <a:prstGeom prst="rect">
            <a:avLst/>
          </a:prstGeom>
        </p:spPr>
      </p:pic>
      <p:pic>
        <p:nvPicPr>
          <p:cNvPr id="9" name="Billede 4">
            <a:hlinkClick r:id="rId7"/>
            <a:extLst>
              <a:ext uri="{FF2B5EF4-FFF2-40B4-BE49-F238E27FC236}">
                <a16:creationId xmlns:a16="http://schemas.microsoft.com/office/drawing/2014/main" id="{5C8F976D-32ED-1D2B-4BD6-913C730474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4795" y="2933689"/>
            <a:ext cx="3230010" cy="2493426"/>
          </a:xfrm>
          <a:prstGeom prst="rect">
            <a:avLst/>
          </a:prstGeom>
        </p:spPr>
      </p:pic>
      <p:pic>
        <p:nvPicPr>
          <p:cNvPr id="7" name="Billede 3">
            <a:hlinkClick r:id="rId9"/>
            <a:extLst>
              <a:ext uri="{FF2B5EF4-FFF2-40B4-BE49-F238E27FC236}">
                <a16:creationId xmlns:a16="http://schemas.microsoft.com/office/drawing/2014/main" id="{B1A01DBE-A2B8-B1ED-0B62-A1E25170C0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2182" y="1586139"/>
            <a:ext cx="1538142" cy="1580908"/>
          </a:xfrm>
          <a:prstGeom prst="rect">
            <a:avLst/>
          </a:prstGeom>
        </p:spPr>
      </p:pic>
      <p:sp>
        <p:nvSpPr>
          <p:cNvPr id="2" name="Tekstfelt 7">
            <a:extLst>
              <a:ext uri="{FF2B5EF4-FFF2-40B4-BE49-F238E27FC236}">
                <a16:creationId xmlns:a16="http://schemas.microsoft.com/office/drawing/2014/main" id="{C33FE6CC-07F5-9387-FA44-2E4177963E4D}"/>
              </a:ext>
            </a:extLst>
          </p:cNvPr>
          <p:cNvSpPr txBox="1"/>
          <p:nvPr/>
        </p:nvSpPr>
        <p:spPr>
          <a:xfrm>
            <a:off x="8125006" y="1852475"/>
            <a:ext cx="196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Online Front Office</a:t>
            </a:r>
          </a:p>
        </p:txBody>
      </p:sp>
      <p:sp>
        <p:nvSpPr>
          <p:cNvPr id="4" name="Tekstfelt 8">
            <a:extLst>
              <a:ext uri="{FF2B5EF4-FFF2-40B4-BE49-F238E27FC236}">
                <a16:creationId xmlns:a16="http://schemas.microsoft.com/office/drawing/2014/main" id="{580B11EE-B2CB-7FEF-00F5-2AEEB1F2A859}"/>
              </a:ext>
            </a:extLst>
          </p:cNvPr>
          <p:cNvSpPr txBox="1"/>
          <p:nvPr/>
        </p:nvSpPr>
        <p:spPr>
          <a:xfrm>
            <a:off x="7513548" y="5429578"/>
            <a:ext cx="205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err="1"/>
              <a:t>Competence</a:t>
            </a:r>
            <a:r>
              <a:rPr lang="da-DK"/>
              <a:t> Center</a:t>
            </a:r>
          </a:p>
        </p:txBody>
      </p:sp>
      <p:sp>
        <p:nvSpPr>
          <p:cNvPr id="6" name="Tekstfelt 9">
            <a:extLst>
              <a:ext uri="{FF2B5EF4-FFF2-40B4-BE49-F238E27FC236}">
                <a16:creationId xmlns:a16="http://schemas.microsoft.com/office/drawing/2014/main" id="{2BE1618F-B647-09B4-0183-9B4F7BA74EF7}"/>
              </a:ext>
            </a:extLst>
          </p:cNvPr>
          <p:cNvSpPr txBox="1"/>
          <p:nvPr/>
        </p:nvSpPr>
        <p:spPr>
          <a:xfrm>
            <a:off x="3439555" y="5322236"/>
            <a:ext cx="247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Data Management Plans</a:t>
            </a:r>
          </a:p>
        </p:txBody>
      </p:sp>
      <p:sp>
        <p:nvSpPr>
          <p:cNvPr id="8" name="Tekstfelt 10">
            <a:extLst>
              <a:ext uri="{FF2B5EF4-FFF2-40B4-BE49-F238E27FC236}">
                <a16:creationId xmlns:a16="http://schemas.microsoft.com/office/drawing/2014/main" id="{989477ED-98E1-5829-A625-2036C5070FB0}"/>
              </a:ext>
            </a:extLst>
          </p:cNvPr>
          <p:cNvSpPr txBox="1"/>
          <p:nvPr/>
        </p:nvSpPr>
        <p:spPr>
          <a:xfrm>
            <a:off x="9307159" y="475429"/>
            <a:ext cx="207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Dataset </a:t>
            </a:r>
            <a:r>
              <a:rPr lang="da-DK" err="1"/>
              <a:t>Registration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835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felt 1"/>
          <p:cNvSpPr txBox="1"/>
          <p:nvPr/>
        </p:nvSpPr>
        <p:spPr>
          <a:xfrm>
            <a:off x="838201" y="1361810"/>
            <a:ext cx="5088812" cy="163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latin typeface="+mj-lt"/>
                <a:ea typeface="+mj-ea"/>
                <a:cs typeface="+mj-cs"/>
              </a:rPr>
              <a:t>OPEN ACCESS </a:t>
            </a:r>
            <a:endParaRPr lang="en-US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latin typeface="+mj-lt"/>
                <a:ea typeface="+mj-ea"/>
                <a:cs typeface="+mj-cs"/>
              </a:rPr>
              <a:t>AT RUC</a:t>
            </a:r>
            <a:endParaRPr lang="en-US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Billede 10" descr="Et billede, der indeholder person, kvinde, poserer, smilende&#10;&#10;Beskrivelsen er genereret automatisk">
            <a:extLst>
              <a:ext uri="{FF2B5EF4-FFF2-40B4-BE49-F238E27FC236}">
                <a16:creationId xmlns:a16="http://schemas.microsoft.com/office/drawing/2014/main" id="{12BC981D-EEE5-585D-7D95-F0BAC7901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r="10827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3E4E333B-CEC4-D262-98A0-A101BFE47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62" r="3" b="3"/>
          <a:stretch/>
        </p:blipFill>
        <p:spPr>
          <a:xfrm>
            <a:off x="6261607" y="1"/>
            <a:ext cx="3625145" cy="310315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5DFBDD2-350C-AB90-3F8F-294269F7B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014" y="1593850"/>
            <a:ext cx="1458723" cy="2283883"/>
          </a:xfrm>
          <a:prstGeom prst="rect">
            <a:avLst/>
          </a:prstGeom>
        </p:spPr>
      </p:pic>
      <p:sp>
        <p:nvSpPr>
          <p:cNvPr id="7" name="Tekstfelt 5">
            <a:extLst>
              <a:ext uri="{FF2B5EF4-FFF2-40B4-BE49-F238E27FC236}">
                <a16:creationId xmlns:a16="http://schemas.microsoft.com/office/drawing/2014/main" id="{940F22A5-9698-7416-E112-428B9EB42586}"/>
              </a:ext>
            </a:extLst>
          </p:cNvPr>
          <p:cNvSpPr txBox="1"/>
          <p:nvPr/>
        </p:nvSpPr>
        <p:spPr>
          <a:xfrm>
            <a:off x="833040" y="3246997"/>
            <a:ext cx="5761804" cy="3811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The Wave"/>
                <a:cs typeface="Calibri Light"/>
              </a:rPr>
              <a:t>National Danish OA strategy from 2014 that all Danish Universities align with</a:t>
            </a:r>
            <a:endParaRPr lang="en-US" sz="2000">
              <a:latin typeface="The Wave"/>
              <a:ea typeface="+mn-lt"/>
              <a:cs typeface="Calibri Ligh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000">
                <a:latin typeface="The Wave"/>
                <a:cs typeface="Calibri Light"/>
              </a:rPr>
              <a:t>RUC </a:t>
            </a:r>
            <a:r>
              <a:rPr lang="da-DK" sz="2000" err="1">
                <a:latin typeface="The Wave"/>
                <a:cs typeface="Calibri Light"/>
              </a:rPr>
              <a:t>was</a:t>
            </a:r>
            <a:r>
              <a:rPr lang="da-DK" sz="2000">
                <a:latin typeface="The Wave"/>
                <a:cs typeface="Calibri Light"/>
              </a:rPr>
              <a:t> an "</a:t>
            </a:r>
            <a:r>
              <a:rPr lang="da-DK" sz="2000" err="1">
                <a:latin typeface="The Wave"/>
                <a:cs typeface="Calibri Light"/>
              </a:rPr>
              <a:t>early</a:t>
            </a:r>
            <a:r>
              <a:rPr lang="da-DK" sz="2000">
                <a:latin typeface="The Wave"/>
                <a:cs typeface="Calibri Light"/>
              </a:rPr>
              <a:t> mover" and </a:t>
            </a:r>
            <a:r>
              <a:rPr lang="da-DK" sz="2000" err="1">
                <a:latin typeface="The Wave"/>
                <a:cs typeface="Calibri Light"/>
              </a:rPr>
              <a:t>already</a:t>
            </a:r>
            <a:r>
              <a:rPr lang="da-DK" sz="2000">
                <a:latin typeface="The Wave"/>
                <a:cs typeface="Calibri Light"/>
              </a:rPr>
              <a:t> from 2008 </a:t>
            </a:r>
            <a:r>
              <a:rPr lang="da-DK" sz="2000" err="1">
                <a:latin typeface="The Wave"/>
                <a:cs typeface="Calibri Light"/>
              </a:rPr>
              <a:t>free</a:t>
            </a:r>
            <a:r>
              <a:rPr lang="da-DK" sz="2000">
                <a:latin typeface="The Wave"/>
                <a:cs typeface="Calibri Light"/>
              </a:rPr>
              <a:t> </a:t>
            </a:r>
            <a:r>
              <a:rPr lang="da-DK" sz="2000" err="1">
                <a:latin typeface="The Wave"/>
                <a:cs typeface="Calibri Light"/>
              </a:rPr>
              <a:t>access</a:t>
            </a:r>
            <a:r>
              <a:rPr lang="da-DK" sz="2000">
                <a:latin typeface="The Wave"/>
                <a:cs typeface="Calibri Light"/>
              </a:rPr>
              <a:t> to research </a:t>
            </a:r>
            <a:r>
              <a:rPr lang="da-DK" sz="2000" err="1">
                <a:latin typeface="The Wave"/>
                <a:cs typeface="Calibri Light"/>
              </a:rPr>
              <a:t>materials</a:t>
            </a:r>
            <a:r>
              <a:rPr lang="da-DK" sz="2000">
                <a:latin typeface="The Wave"/>
                <a:cs typeface="Calibri Light"/>
              </a:rPr>
              <a:t> is </a:t>
            </a:r>
            <a:r>
              <a:rPr lang="da-DK" sz="2000" err="1">
                <a:latin typeface="The Wave"/>
                <a:cs typeface="Calibri Light"/>
              </a:rPr>
              <a:t>mentioned</a:t>
            </a:r>
            <a:r>
              <a:rPr lang="da-DK" sz="2000">
                <a:latin typeface="The Wave"/>
                <a:cs typeface="Calibri Light"/>
              </a:rPr>
              <a:t> in a digital </a:t>
            </a:r>
            <a:r>
              <a:rPr lang="da-DK" sz="2000" err="1">
                <a:latin typeface="The Wave"/>
                <a:cs typeface="Calibri Light"/>
              </a:rPr>
              <a:t>strategy</a:t>
            </a:r>
            <a:endParaRPr lang="da-DK" sz="2000">
              <a:latin typeface="The Wave"/>
              <a:cs typeface="Calibri Ligh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a-DK" sz="2000">
              <a:latin typeface="The Wave"/>
              <a:ea typeface="+mn-lt"/>
              <a:cs typeface="Calibri Ligh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2000">
                <a:latin typeface="The Wave"/>
                <a:ea typeface="+mn-lt"/>
                <a:cs typeface="Calibri Light"/>
              </a:rPr>
              <a:t>Roskilde University Library has </a:t>
            </a:r>
            <a:r>
              <a:rPr lang="da-DK" sz="2000" err="1">
                <a:latin typeface="The Wave"/>
                <a:ea typeface="+mn-lt"/>
                <a:cs typeface="Calibri Light"/>
              </a:rPr>
              <a:t>worked</a:t>
            </a:r>
            <a:r>
              <a:rPr lang="da-DK" sz="2000">
                <a:latin typeface="The Wave"/>
                <a:ea typeface="+mn-lt"/>
                <a:cs typeface="Calibri Light"/>
              </a:rPr>
              <a:t> </a:t>
            </a:r>
            <a:r>
              <a:rPr lang="da-DK" sz="2000" err="1">
                <a:latin typeface="The Wave"/>
                <a:ea typeface="+mn-lt"/>
                <a:cs typeface="Calibri Light"/>
              </a:rPr>
              <a:t>actively</a:t>
            </a:r>
            <a:r>
              <a:rPr lang="da-DK" sz="2000">
                <a:latin typeface="The Wave"/>
                <a:ea typeface="+mn-lt"/>
                <a:cs typeface="Calibri Light"/>
              </a:rPr>
              <a:t> with Open Access </a:t>
            </a:r>
            <a:r>
              <a:rPr lang="da-DK" sz="2000" err="1">
                <a:latin typeface="The Wave"/>
                <a:ea typeface="+mn-lt"/>
                <a:cs typeface="Calibri Light"/>
              </a:rPr>
              <a:t>since</a:t>
            </a:r>
            <a:r>
              <a:rPr lang="da-DK" sz="2000">
                <a:latin typeface="The Wave"/>
                <a:ea typeface="+mn-lt"/>
                <a:cs typeface="Calibri Light"/>
              </a:rPr>
              <a:t> </a:t>
            </a:r>
            <a:r>
              <a:rPr lang="da-DK" sz="2000" err="1">
                <a:latin typeface="The Wave"/>
                <a:ea typeface="+mn-lt"/>
                <a:cs typeface="Calibri Light"/>
              </a:rPr>
              <a:t>approx</a:t>
            </a:r>
            <a:r>
              <a:rPr lang="da-DK" sz="2000">
                <a:latin typeface="The Wave"/>
                <a:ea typeface="+mn-lt"/>
                <a:cs typeface="Calibri Light"/>
              </a:rPr>
              <a:t>. 2010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a-DK" sz="2000">
              <a:latin typeface="The Wave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  <a:p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519783" y="648585"/>
            <a:ext cx="1150564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ea typeface="+mn-lt"/>
                <a:cs typeface="+mn-lt"/>
              </a:rPr>
              <a:t>DENMARK’S NATIONAL STRATEGY FOR </a:t>
            </a:r>
            <a:endParaRPr lang="da-DK" sz="4000">
              <a:ea typeface="+mn-lt"/>
              <a:cs typeface="+mn-lt"/>
            </a:endParaRPr>
          </a:p>
          <a:p>
            <a:r>
              <a:rPr lang="en-US" sz="4000">
                <a:ea typeface="+mn-lt"/>
                <a:cs typeface="+mn-lt"/>
              </a:rPr>
              <a:t>OPEN ACCESS</a:t>
            </a:r>
            <a:endParaRPr lang="da-DK" sz="4000">
              <a:ea typeface="+mn-lt"/>
              <a:cs typeface="+mn-lt"/>
            </a:endParaRPr>
          </a:p>
          <a:p>
            <a:endParaRPr lang="da-DK" sz="400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</p:txBody>
      </p:sp>
      <p:pic>
        <p:nvPicPr>
          <p:cNvPr id="5" name="Billede 4" descr="Et billede, der indeholder tekst&#10;&#10;Beskrivelsen er genereret automatisk">
            <a:extLst>
              <a:ext uri="{FF2B5EF4-FFF2-40B4-BE49-F238E27FC236}">
                <a16:creationId xmlns:a16="http://schemas.microsoft.com/office/drawing/2014/main" id="{2CBCEA9C-D450-02B0-40BB-4DCEEFB83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80" y="3913635"/>
            <a:ext cx="7413251" cy="1526241"/>
          </a:xfrm>
          <a:prstGeom prst="rect">
            <a:avLst/>
          </a:prstGeom>
        </p:spPr>
      </p:pic>
      <p:pic>
        <p:nvPicPr>
          <p:cNvPr id="8" name="Billede 7" descr="Et billede, der indeholder tekst&#10;&#10;Beskrivelsen er genereret automatisk">
            <a:extLst>
              <a:ext uri="{FF2B5EF4-FFF2-40B4-BE49-F238E27FC236}">
                <a16:creationId xmlns:a16="http://schemas.microsoft.com/office/drawing/2014/main" id="{BF971A0E-8592-3F73-2B9E-AB2B509BE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99" y="2270873"/>
            <a:ext cx="7414932" cy="1437154"/>
          </a:xfrm>
          <a:prstGeom prst="rect">
            <a:avLst/>
          </a:prstGeom>
        </p:spPr>
      </p:pic>
      <p:pic>
        <p:nvPicPr>
          <p:cNvPr id="13" name="Billede 12" descr="Et billede, der indeholder tekst&#10;&#10;Beskrivelsen er genereret automatisk">
            <a:extLst>
              <a:ext uri="{FF2B5EF4-FFF2-40B4-BE49-F238E27FC236}">
                <a16:creationId xmlns:a16="http://schemas.microsoft.com/office/drawing/2014/main" id="{A331436A-6FCF-8C62-AB1F-68C3F9331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6216" y="5949772"/>
            <a:ext cx="2390775" cy="619125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1C61869F-01E2-C36C-1DA1-5445C7EE734F}"/>
              </a:ext>
            </a:extLst>
          </p:cNvPr>
          <p:cNvSpPr txBox="1"/>
          <p:nvPr/>
        </p:nvSpPr>
        <p:spPr>
          <a:xfrm>
            <a:off x="656665" y="5856194"/>
            <a:ext cx="66316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200" i="1">
                <a:latin typeface="Calibri"/>
              </a:rPr>
              <a:t>Source: https://ufm.dk/en/research-and-innovation/cooperation-between-research-and-innovation/open-access/Publications/denmarks-national-strategy-for-open-access/national-strategy-for-open-access-english.pdf</a:t>
            </a:r>
            <a:endParaRPr lang="da-DK" sz="120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9E00A3B-5FB3-FEC0-48ED-A5B145C3C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764" y="2493433"/>
            <a:ext cx="1458723" cy="228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7C293D-4DAC-86FD-A399-F1A51675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6552" y="773990"/>
            <a:ext cx="2879913" cy="957075"/>
          </a:xfrm>
        </p:spPr>
        <p:txBody>
          <a:bodyPr anchor="b">
            <a:normAutofit fontScale="90000"/>
          </a:bodyPr>
          <a:lstStyle/>
          <a:p>
            <a:r>
              <a:rPr lang="da-DK" sz="3800"/>
              <a:t/>
            </a:r>
            <a:br>
              <a:rPr lang="da-DK" sz="3800"/>
            </a:br>
            <a:r>
              <a:rPr lang="da-DK" sz="3800"/>
              <a:t/>
            </a:r>
            <a:br>
              <a:rPr lang="da-DK" sz="3800"/>
            </a:br>
            <a:r>
              <a:rPr lang="da-DK" sz="3800"/>
              <a:t/>
            </a:r>
            <a:br>
              <a:rPr lang="da-DK" sz="3800"/>
            </a:br>
            <a:r>
              <a:rPr lang="da-DK" sz="3800">
                <a:latin typeface="The Wave"/>
                <a:ea typeface="+mj-lt"/>
                <a:cs typeface="+mj-lt"/>
              </a:rPr>
              <a:t>OA STATUS</a:t>
            </a:r>
            <a:r>
              <a:rPr lang="da-DK" sz="3800"/>
              <a:t/>
            </a:r>
            <a:br>
              <a:rPr lang="da-DK" sz="3800"/>
            </a:br>
            <a:endParaRPr lang="da-DK" sz="38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29E2A7B4-8BE7-E9E6-2252-F2E1EA351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61" y="770548"/>
            <a:ext cx="8125160" cy="5541022"/>
          </a:xfrm>
          <a:prstGeom prst="rect">
            <a:avLst/>
          </a:prstGeom>
        </p:spPr>
      </p:pic>
      <p:sp>
        <p:nvSpPr>
          <p:cNvPr id="8" name="Venstrepil 3">
            <a:extLst>
              <a:ext uri="{FF2B5EF4-FFF2-40B4-BE49-F238E27FC236}">
                <a16:creationId xmlns:a16="http://schemas.microsoft.com/office/drawing/2014/main" id="{FC25F192-D11F-DFA2-52D1-11F947442845}"/>
              </a:ext>
            </a:extLst>
          </p:cNvPr>
          <p:cNvSpPr/>
          <p:nvPr/>
        </p:nvSpPr>
        <p:spPr>
          <a:xfrm>
            <a:off x="6259961" y="3031368"/>
            <a:ext cx="1435768" cy="1010653"/>
          </a:xfrm>
          <a:prstGeom prst="leftArrow">
            <a:avLst/>
          </a:prstGeom>
          <a:solidFill>
            <a:schemeClr val="bg1"/>
          </a:solidFill>
          <a:ln w="76200">
            <a:solidFill>
              <a:schemeClr val="bg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93FEF1"/>
              </a:solidFill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0F96281-3680-5683-01A3-739A4791F464}"/>
              </a:ext>
            </a:extLst>
          </p:cNvPr>
          <p:cNvSpPr txBox="1"/>
          <p:nvPr/>
        </p:nvSpPr>
        <p:spPr>
          <a:xfrm>
            <a:off x="6782861" y="3358392"/>
            <a:ext cx="94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RUC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C6CD22B7-F31E-C305-025F-352ABB51B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062" y="4924145"/>
            <a:ext cx="2366345" cy="609941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9234A3A3-5A55-9124-54C6-B0A545BC2288}"/>
              </a:ext>
            </a:extLst>
          </p:cNvPr>
          <p:cNvSpPr txBox="1"/>
          <p:nvPr/>
        </p:nvSpPr>
        <p:spPr>
          <a:xfrm>
            <a:off x="487397" y="6387943"/>
            <a:ext cx="66173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i="1"/>
              <a:t>Source: https://oaindikator.dk/en/overview/local_historic#chart-0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608927E1-6DE0-4797-6A4E-4B93BB690C87}"/>
              </a:ext>
            </a:extLst>
          </p:cNvPr>
          <p:cNvSpPr txBox="1"/>
          <p:nvPr/>
        </p:nvSpPr>
        <p:spPr>
          <a:xfrm>
            <a:off x="9117106" y="1721223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a-DK" err="1">
                <a:ea typeface="+mn-lt"/>
                <a:cs typeface="+mn-lt"/>
              </a:rPr>
              <a:t>Realised</a:t>
            </a:r>
            <a:r>
              <a:rPr lang="da-DK">
                <a:ea typeface="+mn-lt"/>
                <a:cs typeface="+mn-lt"/>
              </a:rPr>
              <a:t> 60,08% </a:t>
            </a:r>
            <a:r>
              <a:rPr lang="da-DK"/>
              <a:t>289/481</a:t>
            </a:r>
          </a:p>
          <a:p>
            <a:pPr marL="285750" indent="-285750">
              <a:buFont typeface="Arial"/>
              <a:buChar char="•"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85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  <a:p>
            <a:endParaRPr lang="da-DK"/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235A4B96-8ABF-92B5-0BA1-CEC5CB8CA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86266" y="-955145"/>
            <a:ext cx="11643782" cy="906462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E0448A-D7A7-D213-C723-44164C481082}"/>
              </a:ext>
            </a:extLst>
          </p:cNvPr>
          <p:cNvCxnSpPr/>
          <p:nvPr/>
        </p:nvCxnSpPr>
        <p:spPr>
          <a:xfrm flipH="1">
            <a:off x="5801784" y="3470845"/>
            <a:ext cx="1939842" cy="1314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5DE1879-200B-8620-9D4D-4B4A4CD8D034}"/>
              </a:ext>
            </a:extLst>
          </p:cNvPr>
          <p:cNvSpPr txBox="1"/>
          <p:nvPr/>
        </p:nvSpPr>
        <p:spPr>
          <a:xfrm>
            <a:off x="7872535" y="6543920"/>
            <a:ext cx="431604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</a:rPr>
              <a:t>http://www.clker.com/cliparts/n/g/s/R/8/e/danmarks-kort.svg</a:t>
            </a:r>
            <a:endParaRPr lang="en-US" sz="1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9EE214-8587-26D0-B70F-2C99A168A58D}"/>
              </a:ext>
            </a:extLst>
          </p:cNvPr>
          <p:cNvCxnSpPr>
            <a:cxnSpLocks/>
          </p:cNvCxnSpPr>
          <p:nvPr/>
        </p:nvCxnSpPr>
        <p:spPr>
          <a:xfrm flipH="1">
            <a:off x="6456322" y="4408691"/>
            <a:ext cx="1949612" cy="465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B2D1538-127D-0C4A-325E-47140EB8AED8}"/>
              </a:ext>
            </a:extLst>
          </p:cNvPr>
          <p:cNvSpPr txBox="1"/>
          <p:nvPr/>
        </p:nvSpPr>
        <p:spPr>
          <a:xfrm>
            <a:off x="7704015" y="3063630"/>
            <a:ext cx="274319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RUC, </a:t>
            </a:r>
            <a:r>
              <a:rPr lang="en-US" dirty="0"/>
              <a:t>Just outside Roskilde, 30 km from Copenhagen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A3C69-DEF7-2CE4-17D4-BB9AED03F4C3}"/>
              </a:ext>
            </a:extLst>
          </p:cNvPr>
          <p:cNvSpPr txBox="1"/>
          <p:nvPr/>
        </p:nvSpPr>
        <p:spPr>
          <a:xfrm>
            <a:off x="8407399" y="421639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Copenhagen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F6B44C8D-D1A0-7178-27B5-7A7FA305CA89}"/>
              </a:ext>
            </a:extLst>
          </p:cNvPr>
          <p:cNvSpPr txBox="1"/>
          <p:nvPr/>
        </p:nvSpPr>
        <p:spPr>
          <a:xfrm>
            <a:off x="6590210" y="599739"/>
            <a:ext cx="5278905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3400" cap="all" dirty="0" err="1">
                <a:ea typeface="+mn-lt"/>
                <a:cs typeface="+mn-lt"/>
              </a:rPr>
              <a:t>Where</a:t>
            </a:r>
            <a:r>
              <a:rPr lang="da-DK" sz="3400" cap="all" dirty="0">
                <a:ea typeface="+mn-lt"/>
                <a:cs typeface="+mn-lt"/>
              </a:rPr>
              <a:t> WE ARE LOCATED</a:t>
            </a:r>
            <a:endParaRPr lang="da-DK" sz="3400" cap="all" dirty="0"/>
          </a:p>
        </p:txBody>
      </p:sp>
    </p:spTree>
    <p:extLst>
      <p:ext uri="{BB962C8B-B14F-4D97-AF65-F5344CB8AC3E}">
        <p14:creationId xmlns:p14="http://schemas.microsoft.com/office/powerpoint/2010/main" val="3920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70F868-28FE-4B38-8FC7-E9C841B83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567451"/>
            <a:ext cx="1128382" cy="847206"/>
            <a:chOff x="5307830" y="325570"/>
            <a:chExt cx="1128382" cy="847206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E5BF88F-B1F5-4A09-887A-B5CA246CAC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8984A5C-991A-40D3-A4C9-7E0DCA2A7A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Freeform 5">
            <a:extLst>
              <a:ext uri="{FF2B5EF4-FFF2-40B4-BE49-F238E27FC236}">
                <a16:creationId xmlns:a16="http://schemas.microsoft.com/office/drawing/2014/main" id="{956571CF-1434-4180-A385-D4AC63B626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695131" y="958617"/>
            <a:ext cx="4888676" cy="429003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AD93FD3-7DF2-4DC8-BD55-8B2EB5F63F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579"/>
            <a:ext cx="8109718" cy="4604421"/>
          </a:xfrm>
          <a:custGeom>
            <a:avLst/>
            <a:gdLst>
              <a:gd name="connsiteX0" fmla="*/ 7381313 w 8109718"/>
              <a:gd name="connsiteY0" fmla="*/ 1839459 h 4604421"/>
              <a:gd name="connsiteX1" fmla="*/ 7381313 w 8109718"/>
              <a:gd name="connsiteY1" fmla="*/ 1853646 h 4604421"/>
              <a:gd name="connsiteX2" fmla="*/ 7379359 w 8109718"/>
              <a:gd name="connsiteY2" fmla="*/ 1846552 h 4604421"/>
              <a:gd name="connsiteX3" fmla="*/ 1321854 w 8109718"/>
              <a:gd name="connsiteY3" fmla="*/ 0 h 4604421"/>
              <a:gd name="connsiteX4" fmla="*/ 5365317 w 8109718"/>
              <a:gd name="connsiteY4" fmla="*/ 0 h 4604421"/>
              <a:gd name="connsiteX5" fmla="*/ 5985373 w 8109718"/>
              <a:gd name="connsiteY5" fmla="*/ 365439 h 4604421"/>
              <a:gd name="connsiteX6" fmla="*/ 8011470 w 8109718"/>
              <a:gd name="connsiteY6" fmla="*/ 3854515 h 4604421"/>
              <a:gd name="connsiteX7" fmla="*/ 8011470 w 8109718"/>
              <a:gd name="connsiteY7" fmla="*/ 4567993 h 4604421"/>
              <a:gd name="connsiteX8" fmla="*/ 7998115 w 8109718"/>
              <a:gd name="connsiteY8" fmla="*/ 4590992 h 4604421"/>
              <a:gd name="connsiteX9" fmla="*/ 7990317 w 8109718"/>
              <a:gd name="connsiteY9" fmla="*/ 4604421 h 4604421"/>
              <a:gd name="connsiteX10" fmla="*/ 0 w 8109718"/>
              <a:gd name="connsiteY10" fmla="*/ 4604421 h 4604421"/>
              <a:gd name="connsiteX11" fmla="*/ 0 w 8109718"/>
              <a:gd name="connsiteY11" fmla="*/ 1564110 h 4604421"/>
              <a:gd name="connsiteX12" fmla="*/ 27177 w 8109718"/>
              <a:gd name="connsiteY12" fmla="*/ 1517107 h 4604421"/>
              <a:gd name="connsiteX13" fmla="*/ 693065 w 8109718"/>
              <a:gd name="connsiteY13" fmla="*/ 365439 h 4604421"/>
              <a:gd name="connsiteX14" fmla="*/ 1321854 w 8109718"/>
              <a:gd name="connsiteY14" fmla="*/ 0 h 4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604421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234A3A3-5A55-9124-54C6-B0A545BC2288}"/>
              </a:ext>
            </a:extLst>
          </p:cNvPr>
          <p:cNvSpPr txBox="1"/>
          <p:nvPr/>
        </p:nvSpPr>
        <p:spPr>
          <a:xfrm>
            <a:off x="8204199" y="6066770"/>
            <a:ext cx="2836917" cy="4900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i="1"/>
              <a:t>Source: https://oaindikator.dk/en/overview/local_details_historic#chart-7</a:t>
            </a:r>
            <a:endParaRPr lang="en-US" sz="110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122D28D-4A68-12AD-F757-F5DB270F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12" y="1963648"/>
            <a:ext cx="7431998" cy="4756478"/>
          </a:xfrm>
          <a:prstGeom prst="rect">
            <a:avLst/>
          </a:prstGeom>
        </p:spPr>
      </p:pic>
      <p:sp>
        <p:nvSpPr>
          <p:cNvPr id="2" name="Tekstfelt 19">
            <a:extLst>
              <a:ext uri="{FF2B5EF4-FFF2-40B4-BE49-F238E27FC236}">
                <a16:creationId xmlns:a16="http://schemas.microsoft.com/office/drawing/2014/main" id="{685338C2-C116-0471-50A9-D95698AE7041}"/>
              </a:ext>
            </a:extLst>
          </p:cNvPr>
          <p:cNvSpPr txBox="1"/>
          <p:nvPr/>
        </p:nvSpPr>
        <p:spPr>
          <a:xfrm>
            <a:off x="7963523" y="1922306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a-DK" err="1">
                <a:ea typeface="+mn-lt"/>
                <a:cs typeface="+mn-lt"/>
              </a:rPr>
              <a:t>Realised</a:t>
            </a:r>
            <a:r>
              <a:rPr lang="da-DK">
                <a:ea typeface="+mn-lt"/>
                <a:cs typeface="+mn-lt"/>
              </a:rPr>
              <a:t> 60,08%</a:t>
            </a:r>
          </a:p>
          <a:p>
            <a:pPr marL="285750" indent="-285750">
              <a:buFont typeface="Arial"/>
              <a:buChar char="•"/>
            </a:pPr>
            <a:r>
              <a:rPr lang="da-DK" err="1"/>
              <a:t>Unused</a:t>
            </a:r>
            <a:r>
              <a:rPr lang="da-DK"/>
              <a:t> 16,84%</a:t>
            </a:r>
          </a:p>
          <a:p>
            <a:pPr marL="285750" indent="-285750">
              <a:buFont typeface="Arial"/>
              <a:buChar char="•"/>
            </a:pPr>
            <a:r>
              <a:rPr lang="da-DK" err="1"/>
              <a:t>Blocked</a:t>
            </a:r>
            <a:r>
              <a:rPr lang="da-DK"/>
              <a:t>  23, 08%</a:t>
            </a:r>
          </a:p>
          <a:p>
            <a:pPr marL="285750" indent="-285750">
              <a:buFont typeface="Arial"/>
              <a:buChar char="•"/>
            </a:pPr>
            <a:endParaRPr lang="da-DK"/>
          </a:p>
          <a:p>
            <a:pPr marL="285750" indent="-285750">
              <a:buFont typeface="Arial"/>
              <a:buChar char="•"/>
            </a:pPr>
            <a:endParaRPr lang="da-DK"/>
          </a:p>
        </p:txBody>
      </p:sp>
      <p:pic>
        <p:nvPicPr>
          <p:cNvPr id="4" name="Billede 10">
            <a:extLst>
              <a:ext uri="{FF2B5EF4-FFF2-40B4-BE49-F238E27FC236}">
                <a16:creationId xmlns:a16="http://schemas.microsoft.com/office/drawing/2014/main" id="{A9296E97-A463-611E-4AF1-408286E6C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479" y="3042803"/>
            <a:ext cx="2070012" cy="54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D7BF78-86D7-8091-C096-82BCEF7E747D}"/>
              </a:ext>
            </a:extLst>
          </p:cNvPr>
          <p:cNvSpPr txBox="1"/>
          <p:nvPr/>
        </p:nvSpPr>
        <p:spPr>
          <a:xfrm>
            <a:off x="565150" y="565150"/>
            <a:ext cx="391795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4000"/>
              <a:t>OA STATUS RUC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6342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D1101-3FF6-5FB0-232A-B1A5018B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CONTACT US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8CFB13-54B2-C0D3-7802-011C29C9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31701"/>
            <a:ext cx="9284677" cy="84418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a-DK" sz="2000"/>
          </a:p>
          <a:p>
            <a:endParaRPr lang="da-DK" sz="2000"/>
          </a:p>
          <a:p>
            <a:pPr marL="0" indent="0">
              <a:buNone/>
            </a:pPr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0A288A5-9622-689D-3580-6649E10AC7C8}"/>
              </a:ext>
            </a:extLst>
          </p:cNvPr>
          <p:cNvSpPr txBox="1"/>
          <p:nvPr/>
        </p:nvSpPr>
        <p:spPr>
          <a:xfrm>
            <a:off x="3432668" y="2178419"/>
            <a:ext cx="40450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b="1">
                <a:ea typeface="+mn-lt"/>
                <a:cs typeface="+mn-lt"/>
              </a:rPr>
              <a:t>Open Access</a:t>
            </a:r>
          </a:p>
          <a:p>
            <a:pPr algn="ctr"/>
            <a:r>
              <a:rPr lang="da-DK">
                <a:ea typeface="+mn-lt"/>
                <a:cs typeface="+mn-lt"/>
              </a:rPr>
              <a:t>Sidse Louise Schelde (</a:t>
            </a:r>
            <a:r>
              <a:rPr lang="da-DK">
                <a:ea typeface="+mn-lt"/>
                <a:cs typeface="+mn-lt"/>
                <a:hlinkClick r:id="rId2"/>
              </a:rPr>
              <a:t>sils@kb.dk</a:t>
            </a:r>
            <a:r>
              <a:rPr lang="da-DK">
                <a:ea typeface="+mn-lt"/>
                <a:cs typeface="+mn-lt"/>
              </a:rPr>
              <a:t>)</a:t>
            </a:r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116AE58-9D97-AE1A-B926-8A6B9413D8A1}"/>
              </a:ext>
            </a:extLst>
          </p:cNvPr>
          <p:cNvSpPr txBox="1"/>
          <p:nvPr/>
        </p:nvSpPr>
        <p:spPr>
          <a:xfrm>
            <a:off x="3713984" y="3618484"/>
            <a:ext cx="89173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b="1">
                <a:cs typeface="Arial"/>
              </a:rPr>
              <a:t>Data Management</a:t>
            </a:r>
            <a:endParaRPr lang="da-DK" b="1"/>
          </a:p>
          <a:p>
            <a:pPr algn="ctr"/>
            <a:r>
              <a:rPr lang="da-DK">
                <a:ea typeface="+mn-lt"/>
                <a:cs typeface="+mn-lt"/>
              </a:rPr>
              <a:t>Sacha </a:t>
            </a:r>
            <a:r>
              <a:rPr lang="da-DK" err="1">
                <a:ea typeface="+mn-lt"/>
                <a:cs typeface="+mn-lt"/>
              </a:rPr>
              <a:t>Zurcher</a:t>
            </a:r>
            <a:r>
              <a:rPr lang="da-DK">
                <a:ea typeface="+mn-lt"/>
                <a:cs typeface="+mn-lt"/>
              </a:rPr>
              <a:t> (</a:t>
            </a:r>
            <a:r>
              <a:rPr lang="da-DK">
                <a:solidFill>
                  <a:srgbClr val="000078"/>
                </a:solidFill>
                <a:ea typeface="+mn-lt"/>
                <a:cs typeface="+mn-lt"/>
                <a:hlinkClick r:id="rId3"/>
              </a:rPr>
              <a:t>sazu@kb.dk</a:t>
            </a:r>
            <a:r>
              <a:rPr lang="da-DK">
                <a:ea typeface="+mn-lt"/>
                <a:cs typeface="+mn-lt"/>
              </a:rPr>
              <a:t>)</a:t>
            </a:r>
            <a:r>
              <a:rPr lang="da-DK">
                <a:cs typeface="Arial"/>
              </a:rPr>
              <a:t> &amp; Pernille </a:t>
            </a:r>
            <a:r>
              <a:rPr lang="da-DK" err="1">
                <a:cs typeface="Arial"/>
              </a:rPr>
              <a:t>Nailor</a:t>
            </a:r>
            <a:r>
              <a:rPr lang="da-DK">
                <a:cs typeface="Arial"/>
              </a:rPr>
              <a:t> (</a:t>
            </a:r>
            <a:r>
              <a:rPr lang="da-DK">
                <a:solidFill>
                  <a:srgbClr val="000078"/>
                </a:solidFill>
                <a:cs typeface="Arial"/>
                <a:hlinkClick r:id="rId4"/>
              </a:rPr>
              <a:t>pena@kb.dk</a:t>
            </a:r>
            <a:r>
              <a:rPr lang="da-DK">
                <a:cs typeface="Arial"/>
              </a:rPr>
              <a:t>) </a:t>
            </a:r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65D5865-A6C4-83CA-792A-609EEB2FE066}"/>
              </a:ext>
            </a:extLst>
          </p:cNvPr>
          <p:cNvSpPr txBox="1"/>
          <p:nvPr/>
        </p:nvSpPr>
        <p:spPr>
          <a:xfrm>
            <a:off x="1321768" y="5126783"/>
            <a:ext cx="88001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b="1">
                <a:ea typeface="+mn-lt"/>
                <a:cs typeface="+mn-lt"/>
              </a:rPr>
              <a:t>Open </a:t>
            </a:r>
            <a:r>
              <a:rPr lang="da-DK" b="1" err="1">
                <a:ea typeface="+mn-lt"/>
                <a:cs typeface="+mn-lt"/>
              </a:rPr>
              <a:t>Educational</a:t>
            </a:r>
            <a:r>
              <a:rPr lang="da-DK" b="1">
                <a:ea typeface="+mn-lt"/>
                <a:cs typeface="+mn-lt"/>
              </a:rPr>
              <a:t> Resources</a:t>
            </a:r>
            <a:endParaRPr lang="da-DK" b="1"/>
          </a:p>
          <a:p>
            <a:pPr algn="ctr"/>
            <a:r>
              <a:rPr lang="da-DK">
                <a:ea typeface="+mn-lt"/>
                <a:cs typeface="+mn-lt"/>
              </a:rPr>
              <a:t>Inger Louise Berling </a:t>
            </a:r>
            <a:r>
              <a:rPr lang="da-DK" err="1">
                <a:ea typeface="+mn-lt"/>
                <a:cs typeface="+mn-lt"/>
              </a:rPr>
              <a:t>Hyams</a:t>
            </a:r>
            <a:r>
              <a:rPr lang="da-DK">
                <a:ea typeface="+mn-lt"/>
                <a:cs typeface="+mn-lt"/>
              </a:rPr>
              <a:t> (</a:t>
            </a:r>
            <a:r>
              <a:rPr lang="da-DK">
                <a:ea typeface="+mn-lt"/>
                <a:cs typeface="+mn-lt"/>
                <a:hlinkClick r:id="rId5"/>
              </a:rPr>
              <a:t>inhy@kb.dk</a:t>
            </a:r>
            <a:r>
              <a:rPr lang="da-DK">
                <a:ea typeface="+mn-lt"/>
                <a:cs typeface="+mn-lt"/>
              </a:rPr>
              <a:t>)</a:t>
            </a:r>
            <a:endParaRPr lang="da-DK"/>
          </a:p>
        </p:txBody>
      </p:sp>
      <p:pic>
        <p:nvPicPr>
          <p:cNvPr id="11" name="Grafik 11" descr="Adressekartotek med massiv udfyldning">
            <a:extLst>
              <a:ext uri="{FF2B5EF4-FFF2-40B4-BE49-F238E27FC236}">
                <a16:creationId xmlns:a16="http://schemas.microsoft.com/office/drawing/2014/main" id="{6CF3B746-3670-ADC9-E01E-1329334A1B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6963" y="1789923"/>
            <a:ext cx="1948542" cy="1948542"/>
          </a:xfrm>
          <a:prstGeom prst="rect">
            <a:avLst/>
          </a:prstGeom>
        </p:spPr>
      </p:pic>
      <p:pic>
        <p:nvPicPr>
          <p:cNvPr id="12" name="Grafik 12" descr="Mail kontur">
            <a:extLst>
              <a:ext uri="{FF2B5EF4-FFF2-40B4-BE49-F238E27FC236}">
                <a16:creationId xmlns:a16="http://schemas.microsoft.com/office/drawing/2014/main" id="{C84FB98C-3AF0-B649-10EE-F34588FFBB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968759" y="3181739"/>
            <a:ext cx="1349828" cy="13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FE829EB-A2D5-8F35-9579-E3BAB0DC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DISCUSSION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c 4" descr="Spørgsmålstegn kontur">
            <a:extLst>
              <a:ext uri="{FF2B5EF4-FFF2-40B4-BE49-F238E27FC236}">
                <a16:creationId xmlns:a16="http://schemas.microsoft.com/office/drawing/2014/main" id="{3E9ECBD4-F640-C1EB-7BDE-97503B404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3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8" descr="Et billede, der indeholder græs, himmel, udendørs&#10;&#10;Beskrivelsen er genereret automatisk">
            <a:extLst>
              <a:ext uri="{FF2B5EF4-FFF2-40B4-BE49-F238E27FC236}">
                <a16:creationId xmlns:a16="http://schemas.microsoft.com/office/drawing/2014/main" id="{6876AF17-C11D-D762-A3A6-1023A1A56A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2757" r="-1" b="22202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/>
          </a:bodyPr>
          <a:lstStyle/>
          <a:p>
            <a:pPr algn="l"/>
            <a:r>
              <a:rPr lang="en-US" sz="5000">
                <a:solidFill>
                  <a:schemeClr val="bg1"/>
                </a:solidFill>
                <a:latin typeface="+mn-lt"/>
              </a:rPr>
              <a:t>ABOUT US</a:t>
            </a:r>
            <a:endParaRPr lang="da-DK" sz="5000">
              <a:solidFill>
                <a:schemeClr val="bg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6614831" cy="2776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Char char="•"/>
            </a:pPr>
            <a:r>
              <a:rPr lang="da-DK" sz="1800" err="1">
                <a:solidFill>
                  <a:schemeClr val="bg1"/>
                </a:solidFill>
              </a:rPr>
              <a:t>Founded</a:t>
            </a:r>
            <a:r>
              <a:rPr lang="da-DK" sz="1800">
                <a:solidFill>
                  <a:schemeClr val="bg1"/>
                </a:solidFill>
              </a:rPr>
              <a:t> in 1971 (RUC 1972)</a:t>
            </a:r>
          </a:p>
          <a:p>
            <a:pPr marL="285750" indent="-285750" algn="l">
              <a:buChar char="•"/>
            </a:pPr>
            <a:r>
              <a:rPr lang="da-DK" sz="1800">
                <a:solidFill>
                  <a:schemeClr val="bg1"/>
                </a:solidFill>
              </a:rPr>
              <a:t>New </a:t>
            </a:r>
            <a:r>
              <a:rPr lang="da-DK" sz="1800" err="1">
                <a:solidFill>
                  <a:schemeClr val="bg1"/>
                </a:solidFill>
              </a:rPr>
              <a:t>library</a:t>
            </a:r>
            <a:r>
              <a:rPr lang="da-DK" sz="1800">
                <a:solidFill>
                  <a:schemeClr val="bg1"/>
                </a:solidFill>
              </a:rPr>
              <a:t> </a:t>
            </a:r>
            <a:r>
              <a:rPr lang="da-DK" sz="1800" err="1">
                <a:solidFill>
                  <a:schemeClr val="bg1"/>
                </a:solidFill>
              </a:rPr>
              <a:t>building</a:t>
            </a:r>
            <a:r>
              <a:rPr lang="da-DK" sz="1800">
                <a:solidFill>
                  <a:schemeClr val="bg1"/>
                </a:solidFill>
              </a:rPr>
              <a:t> 2001 – Henning Larsen Architects</a:t>
            </a:r>
          </a:p>
          <a:p>
            <a:pPr marL="285750" indent="-285750" algn="l">
              <a:buChar char="•"/>
            </a:pPr>
            <a:r>
              <a:rPr lang="da-DK" sz="1800" err="1">
                <a:solidFill>
                  <a:schemeClr val="bg1"/>
                </a:solidFill>
              </a:rPr>
              <a:t>Vibrant</a:t>
            </a:r>
            <a:r>
              <a:rPr lang="da-DK" sz="1800">
                <a:solidFill>
                  <a:schemeClr val="bg1"/>
                </a:solidFill>
              </a:rPr>
              <a:t> </a:t>
            </a:r>
            <a:r>
              <a:rPr lang="da-DK" sz="1800" err="1">
                <a:solidFill>
                  <a:schemeClr val="bg1"/>
                </a:solidFill>
              </a:rPr>
              <a:t>study</a:t>
            </a:r>
            <a:r>
              <a:rPr lang="da-DK" sz="1800">
                <a:solidFill>
                  <a:schemeClr val="bg1"/>
                </a:solidFill>
              </a:rPr>
              <a:t> </a:t>
            </a:r>
            <a:r>
              <a:rPr lang="da-DK" sz="1800" err="1">
                <a:solidFill>
                  <a:schemeClr val="bg1"/>
                </a:solidFill>
              </a:rPr>
              <a:t>environment</a:t>
            </a:r>
            <a:r>
              <a:rPr lang="da-DK" sz="1800">
                <a:solidFill>
                  <a:schemeClr val="bg1"/>
                </a:solidFill>
              </a:rPr>
              <a:t> for </a:t>
            </a:r>
            <a:r>
              <a:rPr lang="da-DK" sz="1800" err="1">
                <a:solidFill>
                  <a:schemeClr val="bg1"/>
                </a:solidFill>
              </a:rPr>
              <a:t>group</a:t>
            </a:r>
            <a:r>
              <a:rPr lang="da-DK" sz="1800">
                <a:solidFill>
                  <a:schemeClr val="bg1"/>
                </a:solidFill>
              </a:rPr>
              <a:t> </a:t>
            </a:r>
            <a:r>
              <a:rPr lang="da-DK" sz="1800" err="1">
                <a:solidFill>
                  <a:schemeClr val="bg1"/>
                </a:solidFill>
              </a:rPr>
              <a:t>work</a:t>
            </a:r>
            <a:endParaRPr lang="da-DK" sz="1800">
              <a:solidFill>
                <a:schemeClr val="bg1"/>
              </a:solidFill>
            </a:endParaRPr>
          </a:p>
          <a:p>
            <a:pPr marL="285750" indent="-285750" algn="l">
              <a:buChar char="•"/>
            </a:pPr>
            <a:r>
              <a:rPr lang="da-DK" sz="1800">
                <a:solidFill>
                  <a:schemeClr val="bg1"/>
                </a:solidFill>
              </a:rPr>
              <a:t>11.000 </a:t>
            </a:r>
            <a:r>
              <a:rPr lang="da-DK" sz="1800" err="1">
                <a:solidFill>
                  <a:schemeClr val="bg1"/>
                </a:solidFill>
              </a:rPr>
              <a:t>shelf</a:t>
            </a:r>
            <a:r>
              <a:rPr lang="da-DK" sz="1800">
                <a:solidFill>
                  <a:schemeClr val="bg1"/>
                </a:solidFill>
              </a:rPr>
              <a:t> metres of </a:t>
            </a:r>
            <a:r>
              <a:rPr lang="da-DK" sz="1800" err="1">
                <a:solidFill>
                  <a:schemeClr val="bg1"/>
                </a:solidFill>
              </a:rPr>
              <a:t>books</a:t>
            </a:r>
            <a:r>
              <a:rPr lang="da-DK" sz="1800">
                <a:solidFill>
                  <a:schemeClr val="bg1"/>
                </a:solidFill>
              </a:rPr>
              <a:t> in open </a:t>
            </a:r>
            <a:r>
              <a:rPr lang="da-DK" sz="1800" err="1">
                <a:solidFill>
                  <a:schemeClr val="bg1"/>
                </a:solidFill>
              </a:rPr>
              <a:t>shelves</a:t>
            </a:r>
            <a:endParaRPr lang="da-DK" sz="1800">
              <a:solidFill>
                <a:schemeClr val="bg1"/>
              </a:solidFill>
            </a:endParaRPr>
          </a:p>
          <a:p>
            <a:pPr marL="285750" indent="-285750" algn="l">
              <a:buChar char="•"/>
            </a:pPr>
            <a:r>
              <a:rPr lang="da-DK" sz="1800">
                <a:solidFill>
                  <a:schemeClr val="bg1"/>
                </a:solidFill>
              </a:rPr>
              <a:t>Open all </a:t>
            </a:r>
            <a:r>
              <a:rPr lang="da-DK" sz="1800" err="1">
                <a:solidFill>
                  <a:schemeClr val="bg1"/>
                </a:solidFill>
              </a:rPr>
              <a:t>days</a:t>
            </a:r>
            <a:r>
              <a:rPr lang="da-DK" sz="1800">
                <a:solidFill>
                  <a:schemeClr val="bg1"/>
                </a:solidFill>
              </a:rPr>
              <a:t> 8-24 with </a:t>
            </a:r>
            <a:r>
              <a:rPr lang="da-DK" sz="1800" err="1">
                <a:solidFill>
                  <a:schemeClr val="bg1"/>
                </a:solidFill>
              </a:rPr>
              <a:t>access</a:t>
            </a:r>
            <a:r>
              <a:rPr lang="da-DK" sz="1800">
                <a:solidFill>
                  <a:schemeClr val="bg1"/>
                </a:solidFill>
              </a:rPr>
              <a:t> card</a:t>
            </a:r>
          </a:p>
          <a:p>
            <a:pPr marL="285750" indent="-285750" algn="l">
              <a:buChar char="•"/>
            </a:pPr>
            <a:r>
              <a:rPr lang="da-DK" sz="1800">
                <a:solidFill>
                  <a:schemeClr val="bg1"/>
                </a:solidFill>
              </a:rPr>
              <a:t>Information </a:t>
            </a:r>
            <a:r>
              <a:rPr lang="da-DK" sz="1800" err="1">
                <a:solidFill>
                  <a:schemeClr val="bg1"/>
                </a:solidFill>
              </a:rPr>
              <a:t>desk</a:t>
            </a:r>
            <a:r>
              <a:rPr lang="da-DK" sz="1800">
                <a:solidFill>
                  <a:schemeClr val="bg1"/>
                </a:solidFill>
              </a:rPr>
              <a:t> open 9-15</a:t>
            </a:r>
          </a:p>
          <a:p>
            <a:pPr marL="285750" indent="-285750" algn="l">
              <a:buChar char="•"/>
            </a:pPr>
            <a:r>
              <a:rPr lang="da-DK" sz="1800" err="1">
                <a:solidFill>
                  <a:schemeClr val="bg1"/>
                </a:solidFill>
              </a:rPr>
              <a:t>Since</a:t>
            </a:r>
            <a:r>
              <a:rPr lang="da-DK" sz="1800">
                <a:solidFill>
                  <a:schemeClr val="bg1"/>
                </a:solidFill>
              </a:rPr>
              <a:t> </a:t>
            </a:r>
            <a:r>
              <a:rPr lang="da-DK" sz="1800" err="1">
                <a:solidFill>
                  <a:schemeClr val="bg1"/>
                </a:solidFill>
              </a:rPr>
              <a:t>October</a:t>
            </a:r>
            <a:r>
              <a:rPr lang="da-DK" sz="1800">
                <a:solidFill>
                  <a:schemeClr val="bg1"/>
                </a:solidFill>
              </a:rPr>
              <a:t> 2021 part of The Royal Danish Library</a:t>
            </a:r>
          </a:p>
          <a:p>
            <a:pPr algn="l"/>
            <a:endParaRPr lang="da-DK" sz="1600">
              <a:solidFill>
                <a:schemeClr val="bg1"/>
              </a:solidFill>
            </a:endParaRPr>
          </a:p>
          <a:p>
            <a:pPr algn="l"/>
            <a:endParaRPr lang="da-DK" sz="1600">
              <a:solidFill>
                <a:schemeClr val="bg1"/>
              </a:solidFill>
            </a:endParaRPr>
          </a:p>
          <a:p>
            <a:pPr algn="l"/>
            <a:endParaRPr lang="da-DK" sz="1600">
              <a:solidFill>
                <a:schemeClr val="bg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1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  <a:p>
            <a:endParaRPr lang="da-DK"/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17003-D631-1EDF-9CCF-CBE54E8B4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58" y="92407"/>
            <a:ext cx="9489141" cy="67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  <a:p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4968518" y="648585"/>
            <a:ext cx="7056905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3400" cap="all">
                <a:ea typeface="+mn-lt"/>
                <a:cs typeface="+mn-lt"/>
              </a:rPr>
              <a:t>PPL AND INFORMATION LITERACY</a:t>
            </a:r>
            <a:endParaRPr lang="da-DK" sz="3400" cap="all"/>
          </a:p>
        </p:txBody>
      </p:sp>
      <p:sp>
        <p:nvSpPr>
          <p:cNvPr id="6" name="Tekstfelt 5"/>
          <p:cNvSpPr txBox="1"/>
          <p:nvPr/>
        </p:nvSpPr>
        <p:spPr>
          <a:xfrm>
            <a:off x="5155995" y="2170402"/>
            <a:ext cx="6352493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05435" indent="-30543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>
                <a:latin typeface="Franklin Gothic Book"/>
              </a:rPr>
              <a:t>RUC students </a:t>
            </a:r>
            <a:r>
              <a:rPr lang="da-DK" sz="2000" err="1">
                <a:latin typeface="Franklin Gothic Book"/>
              </a:rPr>
              <a:t>spend</a:t>
            </a:r>
            <a:r>
              <a:rPr lang="da-DK" sz="2000">
                <a:latin typeface="Franklin Gothic Book"/>
              </a:rPr>
              <a:t> 50% of </a:t>
            </a:r>
            <a:r>
              <a:rPr lang="da-DK" sz="2000" err="1">
                <a:latin typeface="Franklin Gothic Book"/>
              </a:rPr>
              <a:t>their</a:t>
            </a:r>
            <a:r>
              <a:rPr lang="da-DK" sz="2000">
                <a:latin typeface="Franklin Gothic Book"/>
              </a:rPr>
              <a:t> studies in participant driven </a:t>
            </a:r>
            <a:r>
              <a:rPr lang="da-DK" sz="2000" err="1">
                <a:latin typeface="Franklin Gothic Book"/>
              </a:rPr>
              <a:t>projects</a:t>
            </a:r>
            <a:r>
              <a:rPr lang="da-DK" sz="2000">
                <a:latin typeface="Franklin Gothic Book"/>
              </a:rPr>
              <a:t>. So-</a:t>
            </a:r>
            <a:r>
              <a:rPr lang="da-DK" sz="2000" err="1">
                <a:latin typeface="Franklin Gothic Book"/>
              </a:rPr>
              <a:t>called</a:t>
            </a:r>
            <a:r>
              <a:rPr lang="da-DK" sz="2000">
                <a:latin typeface="Franklin Gothic Book"/>
              </a:rPr>
              <a:t> PPL (Problem-</a:t>
            </a:r>
            <a:r>
              <a:rPr lang="da-DK" sz="2000" err="1">
                <a:latin typeface="Franklin Gothic Book"/>
              </a:rPr>
              <a:t>oriented</a:t>
            </a:r>
            <a:r>
              <a:rPr lang="da-DK" sz="2000">
                <a:latin typeface="Franklin Gothic Book"/>
              </a:rPr>
              <a:t> Project Learning)</a:t>
            </a:r>
          </a:p>
          <a:p>
            <a:pPr marL="305435" indent="-30543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>
                <a:latin typeface="Franklin Gothic Book"/>
              </a:rPr>
              <a:t>Project </a:t>
            </a:r>
            <a:r>
              <a:rPr lang="da-DK" sz="2000" err="1">
                <a:latin typeface="Franklin Gothic Book"/>
              </a:rPr>
              <a:t>groups</a:t>
            </a:r>
            <a:r>
              <a:rPr lang="da-DK" sz="2000">
                <a:latin typeface="Franklin Gothic Book"/>
              </a:rPr>
              <a:t> design and </a:t>
            </a:r>
            <a:r>
              <a:rPr lang="da-DK" sz="2000" err="1">
                <a:latin typeface="Franklin Gothic Book"/>
              </a:rPr>
              <a:t>carry</a:t>
            </a:r>
            <a:r>
              <a:rPr lang="da-DK" sz="2000">
                <a:latin typeface="Franklin Gothic Book"/>
              </a:rPr>
              <a:t> out </a:t>
            </a:r>
            <a:r>
              <a:rPr lang="da-DK" sz="2000" err="1">
                <a:latin typeface="Franklin Gothic Book"/>
              </a:rPr>
              <a:t>projects</a:t>
            </a:r>
            <a:r>
              <a:rPr lang="da-DK" sz="2000">
                <a:latin typeface="Franklin Gothic Book"/>
              </a:rPr>
              <a:t> </a:t>
            </a:r>
            <a:r>
              <a:rPr lang="da-DK" sz="2000" err="1">
                <a:latin typeface="Franklin Gothic Book"/>
              </a:rPr>
              <a:t>independently</a:t>
            </a:r>
            <a:r>
              <a:rPr lang="da-DK" sz="2000">
                <a:latin typeface="Franklin Gothic Book"/>
              </a:rPr>
              <a:t>, but with </a:t>
            </a:r>
            <a:r>
              <a:rPr lang="da-DK" sz="2000" err="1">
                <a:latin typeface="Franklin Gothic Book"/>
              </a:rPr>
              <a:t>supervison</a:t>
            </a:r>
            <a:r>
              <a:rPr lang="da-DK" sz="2000">
                <a:latin typeface="Franklin Gothic Book"/>
              </a:rPr>
              <a:t>.</a:t>
            </a:r>
          </a:p>
          <a:p>
            <a:pPr marL="305435" indent="-30543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>
                <a:latin typeface="Franklin Gothic Book"/>
              </a:rPr>
              <a:t>PPL </a:t>
            </a:r>
            <a:r>
              <a:rPr lang="da-DK" sz="2000" err="1">
                <a:latin typeface="Franklin Gothic Book"/>
              </a:rPr>
              <a:t>therefore</a:t>
            </a:r>
            <a:r>
              <a:rPr lang="da-DK" sz="2000">
                <a:latin typeface="Franklin Gothic Book"/>
              </a:rPr>
              <a:t> </a:t>
            </a:r>
            <a:r>
              <a:rPr lang="da-DK" sz="2000" err="1">
                <a:latin typeface="Franklin Gothic Book"/>
              </a:rPr>
              <a:t>demands</a:t>
            </a:r>
            <a:r>
              <a:rPr lang="da-DK" sz="2000">
                <a:latin typeface="Franklin Gothic Book"/>
              </a:rPr>
              <a:t> high </a:t>
            </a:r>
            <a:r>
              <a:rPr lang="da-DK" sz="2000" err="1">
                <a:latin typeface="Franklin Gothic Book"/>
              </a:rPr>
              <a:t>levels</a:t>
            </a:r>
            <a:r>
              <a:rPr lang="da-DK" sz="2000">
                <a:latin typeface="Franklin Gothic Book"/>
              </a:rPr>
              <a:t> of information </a:t>
            </a:r>
            <a:r>
              <a:rPr lang="da-DK" sz="2000" err="1">
                <a:latin typeface="Franklin Gothic Book"/>
              </a:rPr>
              <a:t>competencies</a:t>
            </a:r>
            <a:r>
              <a:rPr lang="da-DK" sz="2000">
                <a:latin typeface="Franklin Gothic Book"/>
              </a:rPr>
              <a:t> from the </a:t>
            </a:r>
            <a:r>
              <a:rPr lang="da-DK" sz="2000" err="1">
                <a:latin typeface="Franklin Gothic Book"/>
              </a:rPr>
              <a:t>very</a:t>
            </a:r>
            <a:r>
              <a:rPr lang="da-DK" sz="2000">
                <a:latin typeface="Franklin Gothic Book"/>
              </a:rPr>
              <a:t> </a:t>
            </a:r>
            <a:r>
              <a:rPr lang="da-DK" sz="2000" err="1">
                <a:latin typeface="Franklin Gothic Book"/>
              </a:rPr>
              <a:t>first</a:t>
            </a:r>
            <a:r>
              <a:rPr lang="da-DK" sz="2000">
                <a:latin typeface="Franklin Gothic Book"/>
              </a:rPr>
              <a:t> semester of studies at RUC. </a:t>
            </a:r>
            <a:endParaRPr lang="da-DK" sz="2000">
              <a:latin typeface="Franklin Gothic Book"/>
              <a:ea typeface="+mn-lt"/>
              <a:cs typeface="+mn-lt"/>
            </a:endParaRPr>
          </a:p>
          <a:p>
            <a:pPr marL="305435" indent="-30543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000">
              <a:latin typeface="Franklin Gothic Book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>
              <a:latin typeface="The Wave"/>
              <a:cs typeface="Calibri Light" panose="020F030202020403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8" t="-199" r="41565" b="199"/>
          <a:stretch/>
        </p:blipFill>
        <p:spPr>
          <a:xfrm>
            <a:off x="307806" y="0"/>
            <a:ext cx="4441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2184084-5C48-D19A-DDE9-71BF2E9EC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" b="521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7C293D-4DAC-86FD-A399-F1A51675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da-DK" sz="4000">
                <a:latin typeface="The Wave"/>
              </a:rPr>
              <a:t>LIBRARY COURSES AND TEACHING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20F394-CE5E-CC94-A3C2-93B2B09D5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sz="2000">
                <a:latin typeface="Franklin Gothic Book"/>
              </a:rPr>
              <a:t>Our aim is to reach students several times during their studies, but most importantly in their first semester. </a:t>
            </a:r>
          </a:p>
          <a:p>
            <a:r>
              <a:rPr lang="da-DK" sz="2000">
                <a:latin typeface="Franklin Gothic Book"/>
              </a:rPr>
              <a:t>1 hour-3½ hours workshop-based teaching. </a:t>
            </a:r>
          </a:p>
          <a:p>
            <a:r>
              <a:rPr lang="da-DK" sz="2000">
                <a:latin typeface="Franklin Gothic Book"/>
              </a:rPr>
              <a:t>Book a librarian </a:t>
            </a:r>
          </a:p>
        </p:txBody>
      </p:sp>
    </p:spTree>
    <p:extLst>
      <p:ext uri="{BB962C8B-B14F-4D97-AF65-F5344CB8AC3E}">
        <p14:creationId xmlns:p14="http://schemas.microsoft.com/office/powerpoint/2010/main" val="15639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5" descr="Abstrakt baggrund med blåt net og noder">
            <a:extLst>
              <a:ext uri="{FF2B5EF4-FFF2-40B4-BE49-F238E27FC236}">
                <a16:creationId xmlns:a16="http://schemas.microsoft.com/office/drawing/2014/main" id="{C2E9A3FF-7FFC-3574-40D3-71B9B94C3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CF4E4C-0FC4-A709-2277-CC25F3F1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88951" cy="1899912"/>
          </a:xfrm>
        </p:spPr>
        <p:txBody>
          <a:bodyPr>
            <a:normAutofit/>
          </a:bodyPr>
          <a:lstStyle/>
          <a:p>
            <a:r>
              <a:rPr lang="da-DK" sz="4000">
                <a:latin typeface="The Wave"/>
              </a:rPr>
              <a:t>OPEN EDUCATIONAL RESOURCES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77F552-C03C-E03E-4D62-BAC628B41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5088453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000"/>
              <a:t>libguides.ruc.dk</a:t>
            </a:r>
          </a:p>
          <a:p>
            <a:r>
              <a:rPr lang="da-DK" sz="2000"/>
              <a:t>Video.ruc.dk</a:t>
            </a:r>
          </a:p>
          <a:p>
            <a:r>
              <a:rPr lang="da-DK" sz="2000" err="1">
                <a:ea typeface="+mn-lt"/>
                <a:cs typeface="+mn-lt"/>
              </a:rPr>
              <a:t>Thirdroom</a:t>
            </a:r>
            <a:r>
              <a:rPr lang="da-DK" sz="2000">
                <a:ea typeface="+mn-lt"/>
                <a:cs typeface="+mn-lt"/>
              </a:rPr>
              <a:t> </a:t>
            </a:r>
            <a:endParaRPr lang="da-DK" sz="2000"/>
          </a:p>
          <a:p>
            <a:r>
              <a:rPr lang="da-DK" sz="2000"/>
              <a:t>STAK platform and </a:t>
            </a:r>
            <a:r>
              <a:rPr lang="da-DK" sz="2000" err="1"/>
              <a:t>project</a:t>
            </a:r>
          </a:p>
          <a:p>
            <a:endParaRPr lang="da-DK" sz="2000"/>
          </a:p>
        </p:txBody>
      </p:sp>
      <p:pic>
        <p:nvPicPr>
          <p:cNvPr id="4" name="Billede 6" descr="Et billede, der indeholder tekst&#10;&#10;Beskrivelsen er genereret automatisk">
            <a:extLst>
              <a:ext uri="{FF2B5EF4-FFF2-40B4-BE49-F238E27FC236}">
                <a16:creationId xmlns:a16="http://schemas.microsoft.com/office/drawing/2014/main" id="{2EFB91D5-DF9D-F645-C071-8B883FE58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" r="842" b="2"/>
          <a:stretch/>
        </p:blipFill>
        <p:spPr>
          <a:xfrm>
            <a:off x="8154205" y="3573038"/>
            <a:ext cx="3702877" cy="291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illede 10">
            <a:extLst>
              <a:ext uri="{FF2B5EF4-FFF2-40B4-BE49-F238E27FC236}">
                <a16:creationId xmlns:a16="http://schemas.microsoft.com/office/drawing/2014/main" id="{1559DF37-316B-B02C-BDF0-AEA9C110E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31" y="166254"/>
            <a:ext cx="9227215" cy="6469123"/>
          </a:xfrm>
          <a:prstGeom prst="rect">
            <a:avLst/>
          </a:prstGeom>
        </p:spPr>
      </p:pic>
      <p:sp>
        <p:nvSpPr>
          <p:cNvPr id="13" name="Tekstfelt 7">
            <a:extLst>
              <a:ext uri="{FF2B5EF4-FFF2-40B4-BE49-F238E27FC236}">
                <a16:creationId xmlns:a16="http://schemas.microsoft.com/office/drawing/2014/main" id="{8AEBD1D9-250E-255E-DE36-1195AAB073DD}"/>
              </a:ext>
            </a:extLst>
          </p:cNvPr>
          <p:cNvSpPr txBox="1"/>
          <p:nvPr/>
        </p:nvSpPr>
        <p:spPr>
          <a:xfrm>
            <a:off x="9566050" y="981402"/>
            <a:ext cx="2543466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4000"/>
              <a:t>OPEN SCIENCE </a:t>
            </a:r>
          </a:p>
          <a:p>
            <a:r>
              <a:rPr lang="da-DK"/>
              <a:t>RUC </a:t>
            </a:r>
            <a:r>
              <a:rPr lang="da-DK" err="1"/>
              <a:t>focus</a:t>
            </a:r>
            <a:r>
              <a:rPr lang="da-DK"/>
              <a:t> </a:t>
            </a:r>
            <a:r>
              <a:rPr lang="da-DK" err="1"/>
              <a:t>areas</a:t>
            </a:r>
            <a:r>
              <a:rPr lang="da-DK"/>
              <a:t>:</a:t>
            </a:r>
          </a:p>
          <a:p>
            <a:endParaRPr lang="da-DK" sz="2000" b="1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a-DK"/>
              <a:t>Citizen Science</a:t>
            </a:r>
            <a:r>
              <a:rPr lang="en-US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err="1"/>
              <a:t>Responsible</a:t>
            </a:r>
            <a:r>
              <a:rPr lang="da-DK"/>
              <a:t> </a:t>
            </a:r>
            <a:br>
              <a:rPr lang="da-DK"/>
            </a:br>
            <a:r>
              <a:rPr lang="da-DK" err="1"/>
              <a:t>Metrics</a:t>
            </a:r>
            <a:r>
              <a:rPr lang="da-DK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a-DK"/>
              <a:t>FAIR Data</a:t>
            </a:r>
            <a:r>
              <a:rPr lang="en-US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Open Access</a:t>
            </a:r>
            <a:r>
              <a:rPr lang="en-US"/>
              <a:t>​</a:t>
            </a:r>
            <a:endParaRPr lang="da-DK"/>
          </a:p>
        </p:txBody>
      </p:sp>
      <p:sp>
        <p:nvSpPr>
          <p:cNvPr id="15" name="Afrundet rektangel 9">
            <a:extLst>
              <a:ext uri="{FF2B5EF4-FFF2-40B4-BE49-F238E27FC236}">
                <a16:creationId xmlns:a16="http://schemas.microsoft.com/office/drawing/2014/main" id="{56E3A1C5-96FB-E89A-13DD-3BC8541C5B11}"/>
              </a:ext>
            </a:extLst>
          </p:cNvPr>
          <p:cNvSpPr/>
          <p:nvPr/>
        </p:nvSpPr>
        <p:spPr>
          <a:xfrm>
            <a:off x="961505" y="3699163"/>
            <a:ext cx="2992582" cy="36021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Afrundet rektangel 8">
            <a:extLst>
              <a:ext uri="{FF2B5EF4-FFF2-40B4-BE49-F238E27FC236}">
                <a16:creationId xmlns:a16="http://schemas.microsoft.com/office/drawing/2014/main" id="{24582BD4-A876-C32C-A19D-D36B47B606BF}"/>
              </a:ext>
            </a:extLst>
          </p:cNvPr>
          <p:cNvSpPr/>
          <p:nvPr/>
        </p:nvSpPr>
        <p:spPr>
          <a:xfrm>
            <a:off x="4548734" y="4995334"/>
            <a:ext cx="2992582" cy="41563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84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>
            <a:extLst>
              <a:ext uri="{FF2B5EF4-FFF2-40B4-BE49-F238E27FC236}">
                <a16:creationId xmlns:a16="http://schemas.microsoft.com/office/drawing/2014/main" id="{2078A52E-E74F-B572-DD59-38D96CDBEA28}"/>
              </a:ext>
            </a:extLst>
          </p:cNvPr>
          <p:cNvSpPr txBox="1"/>
          <p:nvPr/>
        </p:nvSpPr>
        <p:spPr>
          <a:xfrm>
            <a:off x="637398" y="691826"/>
            <a:ext cx="7703974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4000">
                <a:ea typeface="+mn-lt"/>
                <a:cs typeface="+mn-lt"/>
              </a:rPr>
              <a:t>CITIZEN SCIENCE AT RUC</a:t>
            </a:r>
            <a:br>
              <a:rPr lang="da-DK" sz="4000">
                <a:ea typeface="+mn-lt"/>
                <a:cs typeface="+mn-lt"/>
              </a:rPr>
            </a:br>
            <a:r>
              <a:rPr lang="da-DK" sz="2000">
                <a:ea typeface="+mn-lt"/>
                <a:cs typeface="+mn-lt"/>
              </a:rPr>
              <a:t>- a </a:t>
            </a:r>
            <a:r>
              <a:rPr lang="da-DK" sz="2000" err="1">
                <a:ea typeface="+mn-lt"/>
                <a:cs typeface="+mn-lt"/>
              </a:rPr>
              <a:t>work</a:t>
            </a:r>
            <a:r>
              <a:rPr lang="da-DK" sz="2000">
                <a:ea typeface="+mn-lt"/>
                <a:cs typeface="+mn-lt"/>
              </a:rPr>
              <a:t> in </a:t>
            </a:r>
            <a:r>
              <a:rPr lang="da-DK" sz="2000" err="1">
                <a:ea typeface="+mn-lt"/>
                <a:cs typeface="+mn-lt"/>
              </a:rPr>
              <a:t>progress</a:t>
            </a:r>
          </a:p>
          <a:p>
            <a:pPr algn="l"/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F19BA79-15D6-6518-18F9-DACC81B156B3}"/>
              </a:ext>
            </a:extLst>
          </p:cNvPr>
          <p:cNvSpPr txBox="1"/>
          <p:nvPr/>
        </p:nvSpPr>
        <p:spPr>
          <a:xfrm>
            <a:off x="688911" y="2205135"/>
            <a:ext cx="5661173" cy="2712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>
                <a:ea typeface="+mn-lt"/>
                <a:cs typeface="+mn-lt"/>
              </a:rPr>
              <a:t>In RUC’s 2020 vision </a:t>
            </a:r>
            <a:r>
              <a:rPr lang="da-DK" sz="2000" err="1">
                <a:ea typeface="+mn-lt"/>
                <a:cs typeface="+mn-lt"/>
              </a:rPr>
              <a:t>paper</a:t>
            </a:r>
            <a:r>
              <a:rPr lang="da-DK" sz="2000">
                <a:ea typeface="+mn-lt"/>
                <a:cs typeface="+mn-lt"/>
              </a:rPr>
              <a:t> Citizen Science is </a:t>
            </a:r>
            <a:r>
              <a:rPr lang="da-DK" sz="2000" err="1">
                <a:ea typeface="+mn-lt"/>
                <a:cs typeface="+mn-lt"/>
              </a:rPr>
              <a:t>defined</a:t>
            </a:r>
            <a:r>
              <a:rPr lang="da-DK" sz="2000">
                <a:ea typeface="+mn-lt"/>
                <a:cs typeface="+mn-lt"/>
              </a:rPr>
              <a:t> in </a:t>
            </a:r>
            <a:r>
              <a:rPr lang="da-DK" sz="2000" err="1">
                <a:ea typeface="+mn-lt"/>
                <a:cs typeface="+mn-lt"/>
              </a:rPr>
              <a:t>broad</a:t>
            </a:r>
            <a:r>
              <a:rPr lang="da-DK" sz="2000">
                <a:ea typeface="+mn-lt"/>
                <a:cs typeface="+mn-lt"/>
              </a:rPr>
              <a:t> terms as </a:t>
            </a:r>
            <a:r>
              <a:rPr lang="da-DK" sz="2400" b="1" err="1">
                <a:ea typeface="+mn-lt"/>
                <a:cs typeface="+mn-lt"/>
              </a:rPr>
              <a:t>citizens</a:t>
            </a:r>
            <a:r>
              <a:rPr lang="da-DK" sz="2400" b="1">
                <a:ea typeface="+mn-lt"/>
                <a:cs typeface="+mn-lt"/>
              </a:rPr>
              <a:t> </a:t>
            </a:r>
            <a:r>
              <a:rPr lang="da-DK" sz="2400" b="1" err="1">
                <a:ea typeface="+mn-lt"/>
                <a:cs typeface="+mn-lt"/>
              </a:rPr>
              <a:t>contributing</a:t>
            </a:r>
            <a:r>
              <a:rPr lang="da-DK" sz="2400" b="1">
                <a:ea typeface="+mn-lt"/>
                <a:cs typeface="+mn-lt"/>
              </a:rPr>
              <a:t> with </a:t>
            </a:r>
            <a:r>
              <a:rPr lang="da-DK" sz="2400" b="1" err="1">
                <a:ea typeface="+mn-lt"/>
                <a:cs typeface="+mn-lt"/>
              </a:rPr>
              <a:t>knowledge</a:t>
            </a:r>
            <a:r>
              <a:rPr lang="da-DK" sz="2400" b="1">
                <a:ea typeface="+mn-lt"/>
                <a:cs typeface="+mn-lt"/>
              </a:rPr>
              <a:t> and/or </a:t>
            </a:r>
            <a:r>
              <a:rPr lang="da-DK" sz="2400" b="1" err="1">
                <a:ea typeface="+mn-lt"/>
                <a:cs typeface="+mn-lt"/>
              </a:rPr>
              <a:t>labour</a:t>
            </a:r>
            <a:r>
              <a:rPr lang="da-DK" sz="2000" b="1">
                <a:ea typeface="+mn-lt"/>
                <a:cs typeface="+mn-lt"/>
              </a:rPr>
              <a:t> </a:t>
            </a:r>
            <a:r>
              <a:rPr lang="da-DK" sz="2000">
                <a:ea typeface="+mn-lt"/>
                <a:cs typeface="+mn-lt"/>
              </a:rPr>
              <a:t>as </a:t>
            </a:r>
            <a:r>
              <a:rPr lang="da-DK" sz="2000" err="1">
                <a:ea typeface="+mn-lt"/>
                <a:cs typeface="+mn-lt"/>
              </a:rPr>
              <a:t>well</a:t>
            </a:r>
            <a:r>
              <a:rPr lang="da-DK" sz="2000">
                <a:ea typeface="+mn-lt"/>
                <a:cs typeface="+mn-lt"/>
              </a:rPr>
              <a:t> as </a:t>
            </a:r>
            <a:r>
              <a:rPr lang="da-DK" sz="2000" err="1">
                <a:ea typeface="+mn-lt"/>
                <a:cs typeface="+mn-lt"/>
              </a:rPr>
              <a:t>other</a:t>
            </a:r>
            <a:r>
              <a:rPr lang="da-DK" sz="2000">
                <a:ea typeface="+mn-lt"/>
                <a:cs typeface="+mn-lt"/>
              </a:rPr>
              <a:t> </a:t>
            </a:r>
            <a:r>
              <a:rPr lang="da-DK" sz="2000" err="1">
                <a:ea typeface="+mn-lt"/>
                <a:cs typeface="+mn-lt"/>
              </a:rPr>
              <a:t>methods</a:t>
            </a:r>
            <a:r>
              <a:rPr lang="da-DK" sz="2000">
                <a:ea typeface="+mn-lt"/>
                <a:cs typeface="+mn-lt"/>
              </a:rPr>
              <a:t> of </a:t>
            </a:r>
            <a:r>
              <a:rPr lang="da-DK" sz="2000" err="1">
                <a:ea typeface="+mn-lt"/>
                <a:cs typeface="+mn-lt"/>
              </a:rPr>
              <a:t>involvement</a:t>
            </a:r>
            <a:r>
              <a:rPr lang="da-DK" sz="2000">
                <a:ea typeface="+mn-lt"/>
                <a:cs typeface="+mn-lt"/>
              </a:rPr>
              <a:t>,</a:t>
            </a:r>
            <a:r>
              <a:rPr lang="da-DK" sz="2000" b="1">
                <a:ea typeface="+mn-lt"/>
                <a:cs typeface="+mn-lt"/>
              </a:rPr>
              <a:t> </a:t>
            </a:r>
            <a:r>
              <a:rPr lang="da-DK" sz="2400" b="1" err="1">
                <a:ea typeface="+mn-lt"/>
                <a:cs typeface="+mn-lt"/>
              </a:rPr>
              <a:t>incl</a:t>
            </a:r>
            <a:r>
              <a:rPr lang="da-DK" sz="2400" b="1">
                <a:ea typeface="+mn-lt"/>
                <a:cs typeface="+mn-lt"/>
              </a:rPr>
              <a:t>. </a:t>
            </a:r>
            <a:r>
              <a:rPr lang="da-DK" sz="2400" b="1" err="1">
                <a:ea typeface="+mn-lt"/>
                <a:cs typeface="+mn-lt"/>
              </a:rPr>
              <a:t>participatory</a:t>
            </a:r>
            <a:r>
              <a:rPr lang="da-DK" sz="2400" b="1">
                <a:ea typeface="+mn-lt"/>
                <a:cs typeface="+mn-lt"/>
              </a:rPr>
              <a:t> research and </a:t>
            </a:r>
            <a:r>
              <a:rPr lang="da-DK" sz="2400" b="1" err="1">
                <a:ea typeface="+mn-lt"/>
                <a:cs typeface="+mn-lt"/>
              </a:rPr>
              <a:t>collaborative</a:t>
            </a:r>
            <a:r>
              <a:rPr lang="da-DK" sz="2400" b="1">
                <a:ea typeface="+mn-lt"/>
                <a:cs typeface="+mn-lt"/>
              </a:rPr>
              <a:t> research</a:t>
            </a:r>
            <a:endParaRPr lang="en-US" sz="2400" b="1">
              <a:ea typeface="+mn-lt"/>
              <a:cs typeface="+mn-lt"/>
            </a:endParaRPr>
          </a:p>
        </p:txBody>
      </p:sp>
      <p:pic>
        <p:nvPicPr>
          <p:cNvPr id="11" name="Graphic 11" descr="Hammer kontur">
            <a:extLst>
              <a:ext uri="{FF2B5EF4-FFF2-40B4-BE49-F238E27FC236}">
                <a16:creationId xmlns:a16="http://schemas.microsoft.com/office/drawing/2014/main" id="{C3D942F4-50A8-5A93-893A-FD4847AFE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02967" y="1839383"/>
            <a:ext cx="3687233" cy="3718983"/>
          </a:xfrm>
          <a:prstGeom prst="rect">
            <a:avLst/>
          </a:prstGeom>
        </p:spPr>
      </p:pic>
      <p:pic>
        <p:nvPicPr>
          <p:cNvPr id="12" name="Graphic 12" descr="Søm kontur">
            <a:extLst>
              <a:ext uri="{FF2B5EF4-FFF2-40B4-BE49-F238E27FC236}">
                <a16:creationId xmlns:a16="http://schemas.microsoft.com/office/drawing/2014/main" id="{CC0C7B58-0347-4534-1DFA-1861D7368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14342" y="3432174"/>
            <a:ext cx="3274483" cy="327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b_tema">
  <a:themeElements>
    <a:clrScheme name="RUb_">
      <a:dk1>
        <a:srgbClr val="005046"/>
      </a:dk1>
      <a:lt1>
        <a:srgbClr val="FFFFFF"/>
      </a:lt1>
      <a:dk2>
        <a:srgbClr val="71B728"/>
      </a:dk2>
      <a:lt2>
        <a:srgbClr val="717171"/>
      </a:lt2>
      <a:accent1>
        <a:srgbClr val="FFFFFF"/>
      </a:accent1>
      <a:accent2>
        <a:srgbClr val="005046"/>
      </a:accent2>
      <a:accent3>
        <a:srgbClr val="FF5D5D"/>
      </a:accent3>
      <a:accent4>
        <a:srgbClr val="FFFA82"/>
      </a:accent4>
      <a:accent5>
        <a:srgbClr val="000000"/>
      </a:accent5>
      <a:accent6>
        <a:srgbClr val="BEBEBE"/>
      </a:accent6>
      <a:hlink>
        <a:srgbClr val="000078"/>
      </a:hlink>
      <a:folHlink>
        <a:srgbClr val="717171"/>
      </a:folHlink>
    </a:clrScheme>
    <a:fontScheme name="RUb_the wave">
      <a:majorFont>
        <a:latin typeface="The Wave DBd"/>
        <a:ea typeface=""/>
        <a:cs typeface=""/>
      </a:majorFont>
      <a:minorFont>
        <a:latin typeface="The Wav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19EA5809474C479939C7091961360A" ma:contentTypeVersion="9" ma:contentTypeDescription="Opret et nyt dokument." ma:contentTypeScope="" ma:versionID="0e3c06239a15ba84342e7a1c5231ae5e">
  <xsd:schema xmlns:xsd="http://www.w3.org/2001/XMLSchema" xmlns:xs="http://www.w3.org/2001/XMLSchema" xmlns:p="http://schemas.microsoft.com/office/2006/metadata/properties" xmlns:ns2="148bd4bd-7c51-4d88-a869-f4f8d6bae790" targetNamespace="http://schemas.microsoft.com/office/2006/metadata/properties" ma:root="true" ma:fieldsID="58954e3cb1b918f72af0dbcdf771707a" ns2:_="">
    <xsd:import namespace="148bd4bd-7c51-4d88-a869-f4f8d6bae7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bd4bd-7c51-4d88-a869-f4f8d6bae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81C2F8-26FB-4364-8BCA-909DA23D0D7C}">
  <ds:schemaRefs>
    <ds:schemaRef ds:uri="http://purl.org/dc/elements/1.1/"/>
    <ds:schemaRef ds:uri="http://schemas.microsoft.com/office/2006/metadata/properties"/>
    <ds:schemaRef ds:uri="148bd4bd-7c51-4d88-a869-f4f8d6bae7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2983B4-ACDC-4EBE-AFB6-76C722D3CF69}">
  <ds:schemaRefs>
    <ds:schemaRef ds:uri="148bd4bd-7c51-4d88-a869-f4f8d6bae7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596E9B6-349D-450E-80B8-2A284F42AB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576</Words>
  <Application>Microsoft Office PowerPoint</Application>
  <PresentationFormat>Widescreen</PresentationFormat>
  <Paragraphs>123</Paragraphs>
  <Slides>22</Slides>
  <Notes>12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Franklin Gothic Book</vt:lpstr>
      <vt:lpstr>The Wave</vt:lpstr>
      <vt:lpstr>The Wave DBd</vt:lpstr>
      <vt:lpstr>RUb_tema</vt:lpstr>
      <vt:lpstr>ROSKILDE UNIVERSITY LIBRARY</vt:lpstr>
      <vt:lpstr>PowerPoint-præsentation</vt:lpstr>
      <vt:lpstr>ABOUT US</vt:lpstr>
      <vt:lpstr>PowerPoint-præsentation</vt:lpstr>
      <vt:lpstr>PowerPoint-præsentation</vt:lpstr>
      <vt:lpstr>LIBRARY COURSES AND TEACHING</vt:lpstr>
      <vt:lpstr>OPEN EDUCATIONAL RESOURCES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FAIR DATA IN PRACTICE</vt:lpstr>
      <vt:lpstr>IMPORTANCE OF FAIR DATA FOR  ROSKILDE UNIVERSITY</vt:lpstr>
      <vt:lpstr>ROSKILDE UNIVERSITY LIBRARY'S CONTRIBUTION</vt:lpstr>
      <vt:lpstr>PowerPoint-præsentation</vt:lpstr>
      <vt:lpstr>PowerPoint-præsentation</vt:lpstr>
      <vt:lpstr>   OA STATUS </vt:lpstr>
      <vt:lpstr>PowerPoint-præsentation</vt:lpstr>
      <vt:lpstr>CONTACT US</vt:lpstr>
      <vt:lpstr>DISCUSSION</vt:lpstr>
    </vt:vector>
  </TitlesOfParts>
  <Company>Roskilde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 og litteratursøgning</dc:title>
  <dc:creator>Inger Louise Berling Hyams</dc:creator>
  <cp:lastModifiedBy>Pernille Nailor</cp:lastModifiedBy>
  <cp:revision>113</cp:revision>
  <dcterms:created xsi:type="dcterms:W3CDTF">2020-08-25T09:00:35Z</dcterms:created>
  <dcterms:modified xsi:type="dcterms:W3CDTF">2022-05-10T14:07:05Z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0x0101004319EA5809474C479939C7091961360A</vt:lpwstr>
  </property>
</Properties>
</file>